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9" r:id="rId2"/>
    <p:sldId id="273" r:id="rId3"/>
    <p:sldId id="263" r:id="rId4"/>
    <p:sldId id="277" r:id="rId5"/>
    <p:sldId id="27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3840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E2E2"/>
    <a:srgbClr val="CBCBCB"/>
    <a:srgbClr val="BABABA"/>
    <a:srgbClr val="929292"/>
    <a:srgbClr val="FFFFFF"/>
    <a:srgbClr val="7F7F7F"/>
    <a:srgbClr val="A4A3A4"/>
    <a:srgbClr val="B5C82A"/>
    <a:srgbClr val="626262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168" autoAdjust="0"/>
    <p:restoredTop sz="94660"/>
  </p:normalViewPr>
  <p:slideViewPr>
    <p:cSldViewPr snapToGrid="0" showGuides="1">
      <p:cViewPr>
        <p:scale>
          <a:sx n="90" d="100"/>
          <a:sy n="90" d="100"/>
        </p:scale>
        <p:origin x="2808" y="12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7A8753-319F-4695-8580-B44C13ABBD77}" type="datetimeFigureOut">
              <a:rPr lang="en-US" smtClean="0"/>
              <a:t>4/25/23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4C0E14-CDAA-47BA-990A-CCDB8ACF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239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4C0E14-CDAA-47BA-990A-CCDB8ACF3B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386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4C0E14-CDAA-47BA-990A-CCDB8ACF3B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26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4C0E14-CDAA-47BA-990A-CCDB8ACF3B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63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BB8FD3-E26D-4B39-A16E-4390E20622C8}" type="datetime1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72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42A010-30E4-449C-B091-1B164F2EC727}" type="datetime1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235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DE48797-EFAC-4828-BECB-784B319FBB4C}" type="datetime1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68EAA9-B692-4A42-B80F-092409207367}" type="datetime1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9556F14-56F8-4C12-ADFC-7C5E7D8D169B}" type="datetime1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74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1C1754-9E55-4F33-9974-B53AEEC9D04C}" type="datetime1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19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B684B9-3E99-47F7-81C0-B841D6F9CB1B}" type="datetime1">
              <a:rPr lang="en-US" smtClean="0"/>
              <a:t>4/25/23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0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F610B2B-3CAC-4884-977E-3967AC769377}" type="datetime1">
              <a:rPr lang="en-US" smtClean="0"/>
              <a:t>4/25/23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38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564C48-7CAD-4A3B-A436-775BE7138BDA}" type="datetime1">
              <a:rPr lang="en-US" smtClean="0"/>
              <a:t>4/25/23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14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1B3326-CD8D-4ECC-AEF8-183A9DC918A4}" type="datetime1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75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E90E7E-722A-4486-88C1-D314B1C9F6A9}" type="datetime1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48F253-F5B0-4468-8B1A-270C3C954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971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0638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7" userDrawn="1">
          <p15:clr>
            <a:srgbClr val="F26B43"/>
          </p15:clr>
        </p15:guide>
        <p15:guide id="2" orient="horz" pos="754" userDrawn="1">
          <p15:clr>
            <a:srgbClr val="F26B43"/>
          </p15:clr>
        </p15:guide>
        <p15:guide id="3" orient="horz" pos="232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  <p15:guide id="5" pos="234" userDrawn="1">
          <p15:clr>
            <a:srgbClr val="F26B43"/>
          </p15:clr>
        </p15:guide>
        <p15:guide id="6" pos="3840" userDrawn="1">
          <p15:clr>
            <a:srgbClr val="F26B43"/>
          </p15:clr>
        </p15:guide>
        <p15:guide id="7" pos="7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38"/>
          <a:stretch/>
        </p:blipFill>
        <p:spPr>
          <a:xfrm>
            <a:off x="1995" y="-19050"/>
            <a:ext cx="12192000" cy="6877050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-9560" y="1135881"/>
            <a:ext cx="12211120" cy="4586238"/>
            <a:chOff x="-1" y="1135881"/>
            <a:chExt cx="12211120" cy="4586238"/>
          </a:xfrm>
        </p:grpSpPr>
        <p:grpSp>
          <p:nvGrpSpPr>
            <p:cNvPr id="17" name="Group 16"/>
            <p:cNvGrpSpPr/>
            <p:nvPr/>
          </p:nvGrpSpPr>
          <p:grpSpPr>
            <a:xfrm>
              <a:off x="-1" y="4135764"/>
              <a:ext cx="8420612" cy="1586355"/>
              <a:chOff x="-1" y="4135764"/>
              <a:chExt cx="8420612" cy="1586355"/>
            </a:xfrm>
          </p:grpSpPr>
          <p:sp>
            <p:nvSpPr>
              <p:cNvPr id="24" name="Flowchart: Manual Input 42"/>
              <p:cNvSpPr/>
              <p:nvPr/>
            </p:nvSpPr>
            <p:spPr>
              <a:xfrm rot="16200000" flipV="1">
                <a:off x="3612691" y="914200"/>
                <a:ext cx="1586355" cy="8029484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48 w 10000"/>
                  <a:gd name="connsiteY0" fmla="*/ 1516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48 w 10000"/>
                  <a:gd name="connsiteY4" fmla="*/ 1516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48" y="1516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48" y="1516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1"/>
                <a:endParaRPr lang="en-US" dirty="0"/>
              </a:p>
            </p:txBody>
          </p:sp>
          <p:sp>
            <p:nvSpPr>
              <p:cNvPr id="25" name="Flowchart: Manual Input 14"/>
              <p:cNvSpPr/>
              <p:nvPr/>
            </p:nvSpPr>
            <p:spPr>
              <a:xfrm rot="16200000" flipV="1">
                <a:off x="3211832" y="923931"/>
                <a:ext cx="1586355" cy="801002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96 w 10000"/>
                  <a:gd name="connsiteY0" fmla="*/ 144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96 w 10000"/>
                  <a:gd name="connsiteY4" fmla="*/ 1440 h 10000"/>
                  <a:gd name="connsiteX0" fmla="*/ 36 w 10000"/>
                  <a:gd name="connsiteY0" fmla="*/ 1436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36 w 10000"/>
                  <a:gd name="connsiteY4" fmla="*/ 1436 h 10000"/>
                  <a:gd name="connsiteX0" fmla="*/ 66 w 10000"/>
                  <a:gd name="connsiteY0" fmla="*/ 145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66 w 10000"/>
                  <a:gd name="connsiteY4" fmla="*/ 1454 h 10000"/>
                  <a:gd name="connsiteX0" fmla="*/ 66 w 10000"/>
                  <a:gd name="connsiteY0" fmla="*/ 1478 h 10024"/>
                  <a:gd name="connsiteX1" fmla="*/ 9970 w 10000"/>
                  <a:gd name="connsiteY1" fmla="*/ 0 h 10024"/>
                  <a:gd name="connsiteX2" fmla="*/ 10000 w 10000"/>
                  <a:gd name="connsiteY2" fmla="*/ 10024 h 10024"/>
                  <a:gd name="connsiteX3" fmla="*/ 0 w 10000"/>
                  <a:gd name="connsiteY3" fmla="*/ 10024 h 10024"/>
                  <a:gd name="connsiteX4" fmla="*/ 66 w 10000"/>
                  <a:gd name="connsiteY4" fmla="*/ 1478 h 1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24">
                    <a:moveTo>
                      <a:pt x="66" y="1478"/>
                    </a:moveTo>
                    <a:lnTo>
                      <a:pt x="9970" y="0"/>
                    </a:lnTo>
                    <a:cubicBezTo>
                      <a:pt x="9980" y="3341"/>
                      <a:pt x="9990" y="6683"/>
                      <a:pt x="10000" y="10024"/>
                    </a:cubicBezTo>
                    <a:lnTo>
                      <a:pt x="0" y="10024"/>
                    </a:lnTo>
                    <a:cubicBezTo>
                      <a:pt x="32" y="7171"/>
                      <a:pt x="34" y="4331"/>
                      <a:pt x="66" y="1478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1"/>
                <a:endParaRPr lang="en-US" dirty="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3751776" y="1135881"/>
              <a:ext cx="8459343" cy="1586355"/>
              <a:chOff x="9209243" y="4485712"/>
              <a:chExt cx="8459343" cy="1586355"/>
            </a:xfrm>
          </p:grpSpPr>
          <p:sp>
            <p:nvSpPr>
              <p:cNvPr id="43" name="Flowchart: Manual Input 42"/>
              <p:cNvSpPr/>
              <p:nvPr/>
            </p:nvSpPr>
            <p:spPr>
              <a:xfrm rot="16200000" flipH="1">
                <a:off x="12430807" y="1264148"/>
                <a:ext cx="1586355" cy="8029484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48 w 10000"/>
                  <a:gd name="connsiteY0" fmla="*/ 1516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48 w 10000"/>
                  <a:gd name="connsiteY4" fmla="*/ 1516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48" y="1516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48" y="1516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1"/>
                <a:endParaRPr lang="en-US" dirty="0"/>
              </a:p>
            </p:txBody>
          </p:sp>
          <p:sp>
            <p:nvSpPr>
              <p:cNvPr id="15" name="Flowchart: Manual Input 14"/>
              <p:cNvSpPr/>
              <p:nvPr/>
            </p:nvSpPr>
            <p:spPr>
              <a:xfrm rot="16200000" flipH="1">
                <a:off x="12851031" y="1254512"/>
                <a:ext cx="1586355" cy="8048755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96 w 10000"/>
                  <a:gd name="connsiteY0" fmla="*/ 144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96 w 10000"/>
                  <a:gd name="connsiteY4" fmla="*/ 1440 h 10000"/>
                  <a:gd name="connsiteX0" fmla="*/ 36 w 10000"/>
                  <a:gd name="connsiteY0" fmla="*/ 1436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36 w 10000"/>
                  <a:gd name="connsiteY4" fmla="*/ 1436 h 10000"/>
                  <a:gd name="connsiteX0" fmla="*/ 66 w 10000"/>
                  <a:gd name="connsiteY0" fmla="*/ 145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66 w 10000"/>
                  <a:gd name="connsiteY4" fmla="*/ 1454 h 10000"/>
                  <a:gd name="connsiteX0" fmla="*/ 66 w 10000"/>
                  <a:gd name="connsiteY0" fmla="*/ 1478 h 10024"/>
                  <a:gd name="connsiteX1" fmla="*/ 9970 w 10000"/>
                  <a:gd name="connsiteY1" fmla="*/ 0 h 10024"/>
                  <a:gd name="connsiteX2" fmla="*/ 10000 w 10000"/>
                  <a:gd name="connsiteY2" fmla="*/ 10024 h 10024"/>
                  <a:gd name="connsiteX3" fmla="*/ 0 w 10000"/>
                  <a:gd name="connsiteY3" fmla="*/ 10024 h 10024"/>
                  <a:gd name="connsiteX4" fmla="*/ 66 w 10000"/>
                  <a:gd name="connsiteY4" fmla="*/ 1478 h 1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24">
                    <a:moveTo>
                      <a:pt x="66" y="1478"/>
                    </a:moveTo>
                    <a:lnTo>
                      <a:pt x="9970" y="0"/>
                    </a:lnTo>
                    <a:cubicBezTo>
                      <a:pt x="9980" y="3341"/>
                      <a:pt x="9990" y="6683"/>
                      <a:pt x="10000" y="10024"/>
                    </a:cubicBezTo>
                    <a:lnTo>
                      <a:pt x="0" y="10024"/>
                    </a:lnTo>
                    <a:cubicBezTo>
                      <a:pt x="32" y="7171"/>
                      <a:pt x="34" y="4331"/>
                      <a:pt x="66" y="1478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1"/>
                <a:endParaRPr lang="en-US" dirty="0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0" y="1909371"/>
              <a:ext cx="11898353" cy="3101623"/>
              <a:chOff x="-59155" y="1979611"/>
              <a:chExt cx="11957508" cy="3101623"/>
            </a:xfrm>
          </p:grpSpPr>
          <p:sp>
            <p:nvSpPr>
              <p:cNvPr id="41" name="Flowchart: Manual Input 40"/>
              <p:cNvSpPr/>
              <p:nvPr/>
            </p:nvSpPr>
            <p:spPr>
              <a:xfrm rot="16200000" flipV="1">
                <a:off x="4600123" y="-2295037"/>
                <a:ext cx="3023581" cy="11572878"/>
              </a:xfrm>
              <a:prstGeom prst="flowChartManualInpu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lowchart: Manual Input 10"/>
              <p:cNvSpPr/>
              <p:nvPr/>
            </p:nvSpPr>
            <p:spPr>
              <a:xfrm rot="16200000" flipV="1">
                <a:off x="4212015" y="-2220473"/>
                <a:ext cx="3030537" cy="11572878"/>
              </a:xfrm>
              <a:prstGeom prst="flowChartManualInpu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1209948" y="2683722"/>
              <a:ext cx="8040055" cy="1452469"/>
              <a:chOff x="1209948" y="2568963"/>
              <a:chExt cx="8040055" cy="1452469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1495060" y="2568963"/>
                <a:ext cx="7754943" cy="1452469"/>
                <a:chOff x="1495060" y="2568963"/>
                <a:chExt cx="7754943" cy="1452469"/>
              </a:xfrm>
            </p:grpSpPr>
            <p:sp>
              <p:nvSpPr>
                <p:cNvPr id="32" name="TextBox 31"/>
                <p:cNvSpPr txBox="1"/>
                <p:nvPr/>
              </p:nvSpPr>
              <p:spPr>
                <a:xfrm>
                  <a:off x="1495060" y="3398313"/>
                  <a:ext cx="5795970" cy="623119"/>
                </a:xfrm>
                <a:prstGeom prst="rect">
                  <a:avLst/>
                </a:prstGeom>
                <a:noFill/>
              </p:spPr>
              <p:txBody>
                <a:bodyPr wrap="square" lIns="0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40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Our Product uses Machine Learning to translate, classify, and store documents as data.</a:t>
                  </a:r>
                </a:p>
              </p:txBody>
            </p:sp>
            <p:sp>
              <p:nvSpPr>
                <p:cNvPr id="33" name="Rectangle 32"/>
                <p:cNvSpPr/>
                <p:nvPr/>
              </p:nvSpPr>
              <p:spPr>
                <a:xfrm>
                  <a:off x="1495060" y="2568963"/>
                  <a:ext cx="7754943" cy="553998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ID" sz="3600" b="1" spc="150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Document Interpretation as Data</a:t>
                  </a:r>
                  <a:endParaRPr lang="en-US" sz="3600" b="1" spc="15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cxnSp>
            <p:nvCxnSpPr>
              <p:cNvPr id="35" name="Straight Connector 34"/>
              <p:cNvCxnSpPr/>
              <p:nvPr/>
            </p:nvCxnSpPr>
            <p:spPr>
              <a:xfrm>
                <a:off x="1209948" y="2714168"/>
                <a:ext cx="0" cy="1191427"/>
              </a:xfrm>
              <a:prstGeom prst="line">
                <a:avLst/>
              </a:prstGeom>
              <a:ln w="635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99270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78576FF8-0773-2D6B-F93B-2003F1FF2677}"/>
              </a:ext>
            </a:extLst>
          </p:cNvPr>
          <p:cNvSpPr/>
          <p:nvPr/>
        </p:nvSpPr>
        <p:spPr>
          <a:xfrm flipV="1">
            <a:off x="3467108" y="3629025"/>
            <a:ext cx="1590667" cy="771726"/>
          </a:xfrm>
          <a:prstGeom prst="roundRect">
            <a:avLst>
              <a:gd name="adj" fmla="val 14130"/>
            </a:avLst>
          </a:prstGeom>
          <a:solidFill>
            <a:schemeClr val="bg1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1D48F253-F5B0-4468-8B1A-270C3C95458C}" type="slidenum">
              <a:rPr lang="en-US" sz="1000" smtClean="0"/>
              <a:pPr algn="r"/>
              <a:t>2</a:t>
            </a:fld>
            <a:endParaRPr lang="en-US" sz="1000" dirty="0"/>
          </a:p>
        </p:txBody>
      </p:sp>
      <p:grpSp>
        <p:nvGrpSpPr>
          <p:cNvPr id="6" name="Group 5"/>
          <p:cNvGrpSpPr/>
          <p:nvPr/>
        </p:nvGrpSpPr>
        <p:grpSpPr>
          <a:xfrm rot="10800000">
            <a:off x="-25628" y="6738766"/>
            <a:ext cx="12217628" cy="403410"/>
            <a:chOff x="1" y="-19052"/>
            <a:chExt cx="12191998" cy="360365"/>
          </a:xfrm>
        </p:grpSpPr>
        <p:sp>
          <p:nvSpPr>
            <p:cNvPr id="7" name="Freeform 6"/>
            <p:cNvSpPr/>
            <p:nvPr/>
          </p:nvSpPr>
          <p:spPr>
            <a:xfrm rot="5400000">
              <a:off x="3712948" y="-3731998"/>
              <a:ext cx="360363" cy="7786258"/>
            </a:xfrm>
            <a:custGeom>
              <a:avLst/>
              <a:gdLst>
                <a:gd name="connsiteX0" fmla="*/ 0 w 360363"/>
                <a:gd name="connsiteY0" fmla="*/ 7786258 h 7786258"/>
                <a:gd name="connsiteX1" fmla="*/ 0 w 360363"/>
                <a:gd name="connsiteY1" fmla="*/ 1728379 h 7786258"/>
                <a:gd name="connsiteX2" fmla="*/ 0 w 360363"/>
                <a:gd name="connsiteY2" fmla="*/ 345676 h 7786258"/>
                <a:gd name="connsiteX3" fmla="*/ 360363 w 360363"/>
                <a:gd name="connsiteY3" fmla="*/ 0 h 7786258"/>
                <a:gd name="connsiteX4" fmla="*/ 360363 w 360363"/>
                <a:gd name="connsiteY4" fmla="*/ 1728379 h 7786258"/>
                <a:gd name="connsiteX5" fmla="*/ 360363 w 360363"/>
                <a:gd name="connsiteY5" fmla="*/ 7786258 h 778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0363" h="7786258">
                  <a:moveTo>
                    <a:pt x="0" y="7786258"/>
                  </a:moveTo>
                  <a:lnTo>
                    <a:pt x="0" y="1728379"/>
                  </a:lnTo>
                  <a:lnTo>
                    <a:pt x="0" y="345676"/>
                  </a:lnTo>
                  <a:lnTo>
                    <a:pt x="360363" y="0"/>
                  </a:lnTo>
                  <a:lnTo>
                    <a:pt x="360363" y="1728379"/>
                  </a:lnTo>
                  <a:lnTo>
                    <a:pt x="360363" y="778625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1"/>
              <a:endParaRPr lang="en-US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7397557" y="-19052"/>
              <a:ext cx="4794442" cy="360365"/>
            </a:xfrm>
            <a:custGeom>
              <a:avLst/>
              <a:gdLst>
                <a:gd name="connsiteX0" fmla="*/ 1728379 w 4794442"/>
                <a:gd name="connsiteY0" fmla="*/ 0 h 360365"/>
                <a:gd name="connsiteX1" fmla="*/ 4794442 w 4794442"/>
                <a:gd name="connsiteY1" fmla="*/ 0 h 360365"/>
                <a:gd name="connsiteX2" fmla="*/ 4794442 w 4794442"/>
                <a:gd name="connsiteY2" fmla="*/ 360365 h 360365"/>
                <a:gd name="connsiteX3" fmla="*/ 1728379 w 4794442"/>
                <a:gd name="connsiteY3" fmla="*/ 360365 h 360365"/>
                <a:gd name="connsiteX4" fmla="*/ 345676 w 4794442"/>
                <a:gd name="connsiteY4" fmla="*/ 360365 h 360365"/>
                <a:gd name="connsiteX5" fmla="*/ 0 w 4794442"/>
                <a:gd name="connsiteY5" fmla="*/ 2 h 360365"/>
                <a:gd name="connsiteX6" fmla="*/ 1728379 w 4794442"/>
                <a:gd name="connsiteY6" fmla="*/ 2 h 360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4442" h="360365">
                  <a:moveTo>
                    <a:pt x="1728379" y="0"/>
                  </a:moveTo>
                  <a:lnTo>
                    <a:pt x="4794442" y="0"/>
                  </a:lnTo>
                  <a:lnTo>
                    <a:pt x="4794442" y="360365"/>
                  </a:lnTo>
                  <a:lnTo>
                    <a:pt x="1728379" y="360365"/>
                  </a:lnTo>
                  <a:lnTo>
                    <a:pt x="345676" y="360365"/>
                  </a:lnTo>
                  <a:lnTo>
                    <a:pt x="0" y="2"/>
                  </a:lnTo>
                  <a:lnTo>
                    <a:pt x="1728379" y="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0" y="-1244"/>
            <a:ext cx="9200232" cy="838088"/>
            <a:chOff x="0" y="368412"/>
            <a:chExt cx="9200232" cy="838088"/>
          </a:xfrm>
        </p:grpSpPr>
        <p:sp>
          <p:nvSpPr>
            <p:cNvPr id="64" name="Rectangle 63"/>
            <p:cNvSpPr/>
            <p:nvPr/>
          </p:nvSpPr>
          <p:spPr>
            <a:xfrm>
              <a:off x="1260623" y="464291"/>
              <a:ext cx="793960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D" sz="3600" b="1" spc="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Document Interpretation as Data</a:t>
              </a:r>
              <a:endParaRPr lang="en-US" sz="3600" b="1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0" y="368412"/>
              <a:ext cx="1400175" cy="838088"/>
              <a:chOff x="1873513" y="1341071"/>
              <a:chExt cx="1322421" cy="791548"/>
            </a:xfrm>
          </p:grpSpPr>
          <p:sp>
            <p:nvSpPr>
              <p:cNvPr id="66" name="Freeform 65"/>
              <p:cNvSpPr/>
              <p:nvPr/>
            </p:nvSpPr>
            <p:spPr>
              <a:xfrm>
                <a:off x="1873513" y="1341071"/>
                <a:ext cx="921553" cy="789447"/>
              </a:xfrm>
              <a:custGeom>
                <a:avLst/>
                <a:gdLst>
                  <a:gd name="connsiteX0" fmla="*/ 0 w 952509"/>
                  <a:gd name="connsiteY0" fmla="*/ 0 h 828675"/>
                  <a:gd name="connsiteX1" fmla="*/ 952509 w 952509"/>
                  <a:gd name="connsiteY1" fmla="*/ 0 h 828675"/>
                  <a:gd name="connsiteX2" fmla="*/ 304807 w 952509"/>
                  <a:gd name="connsiteY2" fmla="*/ 828675 h 828675"/>
                  <a:gd name="connsiteX3" fmla="*/ 0 w 952509"/>
                  <a:gd name="connsiteY3" fmla="*/ 828675 h 828675"/>
                  <a:gd name="connsiteX0" fmla="*/ 0 w 921553"/>
                  <a:gd name="connsiteY0" fmla="*/ 2507 h 831182"/>
                  <a:gd name="connsiteX1" fmla="*/ 921553 w 921553"/>
                  <a:gd name="connsiteY1" fmla="*/ 0 h 831182"/>
                  <a:gd name="connsiteX2" fmla="*/ 304807 w 921553"/>
                  <a:gd name="connsiteY2" fmla="*/ 831182 h 831182"/>
                  <a:gd name="connsiteX3" fmla="*/ 0 w 921553"/>
                  <a:gd name="connsiteY3" fmla="*/ 831182 h 831182"/>
                  <a:gd name="connsiteX4" fmla="*/ 0 w 921553"/>
                  <a:gd name="connsiteY4" fmla="*/ 2507 h 831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1553" h="831182">
                    <a:moveTo>
                      <a:pt x="0" y="2507"/>
                    </a:moveTo>
                    <a:lnTo>
                      <a:pt x="921553" y="0"/>
                    </a:lnTo>
                    <a:lnTo>
                      <a:pt x="304807" y="831182"/>
                    </a:lnTo>
                    <a:lnTo>
                      <a:pt x="0" y="831182"/>
                    </a:lnTo>
                    <a:lnTo>
                      <a:pt x="0" y="250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Parallelogram 78"/>
              <p:cNvSpPr/>
              <p:nvPr/>
            </p:nvSpPr>
            <p:spPr>
              <a:xfrm>
                <a:off x="2248197" y="1343453"/>
                <a:ext cx="947737" cy="789166"/>
              </a:xfrm>
              <a:prstGeom prst="parallelogram">
                <a:avLst>
                  <a:gd name="adj" fmla="val 77551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8" name="Picture 77" descr="Agent&#10;">
            <a:extLst>
              <a:ext uri="{FF2B5EF4-FFF2-40B4-BE49-F238E27FC236}">
                <a16:creationId xmlns:a16="http://schemas.microsoft.com/office/drawing/2014/main" id="{1ED9B4A8-7A36-8067-F965-82A7FF1F77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87" t="16700" r="30717"/>
          <a:stretch/>
        </p:blipFill>
        <p:spPr>
          <a:xfrm>
            <a:off x="134938" y="1609029"/>
            <a:ext cx="3182177" cy="4418386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800B4BE1-EDAA-36C7-095A-7020B02905B8}"/>
              </a:ext>
            </a:extLst>
          </p:cNvPr>
          <p:cNvSpPr/>
          <p:nvPr/>
        </p:nvSpPr>
        <p:spPr>
          <a:xfrm>
            <a:off x="134938" y="1639509"/>
            <a:ext cx="3182177" cy="4418386"/>
          </a:xfrm>
          <a:prstGeom prst="rect">
            <a:avLst/>
          </a:prstGeom>
          <a:solidFill>
            <a:schemeClr val="tx1">
              <a:alpha val="50000"/>
            </a:schemeClr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86400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D67995A-C60B-FFB7-AE19-940D58961DDE}"/>
              </a:ext>
            </a:extLst>
          </p:cNvPr>
          <p:cNvGrpSpPr/>
          <p:nvPr/>
        </p:nvGrpSpPr>
        <p:grpSpPr>
          <a:xfrm>
            <a:off x="356799" y="1226726"/>
            <a:ext cx="825565" cy="825565"/>
            <a:chOff x="3981797" y="1096315"/>
            <a:chExt cx="825565" cy="825565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998FF39E-102B-734B-37E6-AC965606FE8B}"/>
                </a:ext>
              </a:extLst>
            </p:cNvPr>
            <p:cNvSpPr/>
            <p:nvPr/>
          </p:nvSpPr>
          <p:spPr>
            <a:xfrm>
              <a:off x="3981797" y="1096315"/>
              <a:ext cx="825565" cy="825565"/>
            </a:xfrm>
            <a:prstGeom prst="ellipse">
              <a:avLst/>
            </a:prstGeom>
            <a:solidFill>
              <a:schemeClr val="accent2"/>
            </a:solidFill>
            <a:ln w="539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3" name="Freeform 69">
              <a:extLst>
                <a:ext uri="{FF2B5EF4-FFF2-40B4-BE49-F238E27FC236}">
                  <a16:creationId xmlns:a16="http://schemas.microsoft.com/office/drawing/2014/main" id="{6E7C1F9D-5B81-4FBF-2DE2-95EAF3C3A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85001" y="1298604"/>
              <a:ext cx="419157" cy="420987"/>
            </a:xfrm>
            <a:custGeom>
              <a:avLst/>
              <a:gdLst>
                <a:gd name="T0" fmla="*/ 83 w 97"/>
                <a:gd name="T1" fmla="*/ 41 h 97"/>
                <a:gd name="T2" fmla="*/ 79 w 97"/>
                <a:gd name="T3" fmla="*/ 31 h 97"/>
                <a:gd name="T4" fmla="*/ 94 w 97"/>
                <a:gd name="T5" fmla="*/ 2 h 97"/>
                <a:gd name="T6" fmla="*/ 71 w 97"/>
                <a:gd name="T7" fmla="*/ 21 h 97"/>
                <a:gd name="T8" fmla="*/ 56 w 97"/>
                <a:gd name="T9" fmla="*/ 14 h 97"/>
                <a:gd name="T10" fmla="*/ 54 w 97"/>
                <a:gd name="T11" fmla="*/ 1 h 97"/>
                <a:gd name="T12" fmla="*/ 40 w 97"/>
                <a:gd name="T13" fmla="*/ 3 h 97"/>
                <a:gd name="T14" fmla="*/ 31 w 97"/>
                <a:gd name="T15" fmla="*/ 18 h 97"/>
                <a:gd name="T16" fmla="*/ 20 w 97"/>
                <a:gd name="T17" fmla="*/ 9 h 97"/>
                <a:gd name="T18" fmla="*/ 8 w 97"/>
                <a:gd name="T19" fmla="*/ 22 h 97"/>
                <a:gd name="T20" fmla="*/ 17 w 97"/>
                <a:gd name="T21" fmla="*/ 32 h 97"/>
                <a:gd name="T22" fmla="*/ 2 w 97"/>
                <a:gd name="T23" fmla="*/ 41 h 97"/>
                <a:gd name="T24" fmla="*/ 0 w 97"/>
                <a:gd name="T25" fmla="*/ 55 h 97"/>
                <a:gd name="T26" fmla="*/ 13 w 97"/>
                <a:gd name="T27" fmla="*/ 57 h 97"/>
                <a:gd name="T28" fmla="*/ 8 w 97"/>
                <a:gd name="T29" fmla="*/ 74 h 97"/>
                <a:gd name="T30" fmla="*/ 8 w 97"/>
                <a:gd name="T31" fmla="*/ 77 h 97"/>
                <a:gd name="T32" fmla="*/ 23 w 97"/>
                <a:gd name="T33" fmla="*/ 89 h 97"/>
                <a:gd name="T34" fmla="*/ 40 w 97"/>
                <a:gd name="T35" fmla="*/ 84 h 97"/>
                <a:gd name="T36" fmla="*/ 42 w 97"/>
                <a:gd name="T37" fmla="*/ 97 h 97"/>
                <a:gd name="T38" fmla="*/ 56 w 97"/>
                <a:gd name="T39" fmla="*/ 95 h 97"/>
                <a:gd name="T40" fmla="*/ 65 w 97"/>
                <a:gd name="T41" fmla="*/ 80 h 97"/>
                <a:gd name="T42" fmla="*/ 76 w 97"/>
                <a:gd name="T43" fmla="*/ 89 h 97"/>
                <a:gd name="T44" fmla="*/ 88 w 97"/>
                <a:gd name="T45" fmla="*/ 74 h 97"/>
                <a:gd name="T46" fmla="*/ 83 w 97"/>
                <a:gd name="T47" fmla="*/ 57 h 97"/>
                <a:gd name="T48" fmla="*/ 96 w 97"/>
                <a:gd name="T49" fmla="*/ 55 h 97"/>
                <a:gd name="T50" fmla="*/ 94 w 97"/>
                <a:gd name="T51" fmla="*/ 41 h 97"/>
                <a:gd name="T52" fmla="*/ 49 w 97"/>
                <a:gd name="T53" fmla="*/ 60 h 97"/>
                <a:gd name="T54" fmla="*/ 48 w 97"/>
                <a:gd name="T55" fmla="*/ 60 h 97"/>
                <a:gd name="T56" fmla="*/ 30 w 97"/>
                <a:gd name="T57" fmla="*/ 39 h 97"/>
                <a:gd name="T58" fmla="*/ 49 w 97"/>
                <a:gd name="T59" fmla="*/ 56 h 97"/>
                <a:gd name="T60" fmla="*/ 91 w 97"/>
                <a:gd name="T61" fmla="*/ 5 h 97"/>
                <a:gd name="T62" fmla="*/ 51 w 97"/>
                <a:gd name="T63" fmla="*/ 6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7" h="97">
                  <a:moveTo>
                    <a:pt x="94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2" y="39"/>
                    <a:pt x="82" y="37"/>
                    <a:pt x="81" y="35"/>
                  </a:cubicBezTo>
                  <a:cubicBezTo>
                    <a:pt x="80" y="34"/>
                    <a:pt x="79" y="32"/>
                    <a:pt x="79" y="3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7" y="8"/>
                    <a:pt x="96" y="4"/>
                    <a:pt x="94" y="2"/>
                  </a:cubicBezTo>
                  <a:cubicBezTo>
                    <a:pt x="91" y="0"/>
                    <a:pt x="87" y="1"/>
                    <a:pt x="85" y="3"/>
                  </a:cubicBezTo>
                  <a:cubicBezTo>
                    <a:pt x="71" y="21"/>
                    <a:pt x="71" y="21"/>
                    <a:pt x="71" y="21"/>
                  </a:cubicBezTo>
                  <a:cubicBezTo>
                    <a:pt x="70" y="20"/>
                    <a:pt x="68" y="19"/>
                    <a:pt x="67" y="18"/>
                  </a:cubicBezTo>
                  <a:cubicBezTo>
                    <a:pt x="64" y="17"/>
                    <a:pt x="60" y="15"/>
                    <a:pt x="56" y="14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5" y="1"/>
                    <a:pt x="54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1"/>
                    <a:pt x="40" y="2"/>
                    <a:pt x="40" y="3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7" y="15"/>
                    <a:pt x="33" y="16"/>
                    <a:pt x="31" y="18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2" y="9"/>
                    <a:pt x="20" y="9"/>
                    <a:pt x="20" y="9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2"/>
                    <a:pt x="8" y="22"/>
                  </a:cubicBezTo>
                  <a:cubicBezTo>
                    <a:pt x="8" y="23"/>
                    <a:pt x="8" y="23"/>
                    <a:pt x="8" y="2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5" y="34"/>
                    <a:pt x="14" y="38"/>
                    <a:pt x="13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1"/>
                    <a:pt x="0" y="42"/>
                    <a:pt x="0" y="43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7"/>
                    <a:pt x="2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4" y="60"/>
                    <a:pt x="15" y="64"/>
                    <a:pt x="17" y="6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5"/>
                    <a:pt x="8" y="75"/>
                    <a:pt x="8" y="76"/>
                  </a:cubicBezTo>
                  <a:cubicBezTo>
                    <a:pt x="8" y="76"/>
                    <a:pt x="8" y="77"/>
                    <a:pt x="8" y="77"/>
                  </a:cubicBezTo>
                  <a:cubicBezTo>
                    <a:pt x="20" y="89"/>
                    <a:pt x="20" y="89"/>
                    <a:pt x="20" y="89"/>
                  </a:cubicBezTo>
                  <a:cubicBezTo>
                    <a:pt x="20" y="89"/>
                    <a:pt x="22" y="89"/>
                    <a:pt x="23" y="8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3" y="82"/>
                    <a:pt x="37" y="83"/>
                    <a:pt x="40" y="84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0" y="96"/>
                    <a:pt x="41" y="97"/>
                    <a:pt x="42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5" y="97"/>
                    <a:pt x="56" y="96"/>
                    <a:pt x="56" y="95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9" y="83"/>
                    <a:pt x="63" y="82"/>
                    <a:pt x="65" y="80"/>
                  </a:cubicBezTo>
                  <a:cubicBezTo>
                    <a:pt x="73" y="89"/>
                    <a:pt x="73" y="89"/>
                    <a:pt x="73" y="89"/>
                  </a:cubicBezTo>
                  <a:cubicBezTo>
                    <a:pt x="74" y="89"/>
                    <a:pt x="76" y="89"/>
                    <a:pt x="76" y="89"/>
                  </a:cubicBezTo>
                  <a:cubicBezTo>
                    <a:pt x="88" y="77"/>
                    <a:pt x="88" y="77"/>
                    <a:pt x="88" y="77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79" y="66"/>
                    <a:pt x="79" y="66"/>
                    <a:pt x="79" y="66"/>
                  </a:cubicBezTo>
                  <a:cubicBezTo>
                    <a:pt x="81" y="64"/>
                    <a:pt x="82" y="60"/>
                    <a:pt x="83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5" y="57"/>
                    <a:pt x="96" y="56"/>
                    <a:pt x="96" y="55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6" y="42"/>
                    <a:pt x="95" y="41"/>
                    <a:pt x="94" y="41"/>
                  </a:cubicBezTo>
                  <a:close/>
                  <a:moveTo>
                    <a:pt x="51" y="60"/>
                  </a:moveTo>
                  <a:cubicBezTo>
                    <a:pt x="50" y="60"/>
                    <a:pt x="50" y="60"/>
                    <a:pt x="49" y="60"/>
                  </a:cubicBezTo>
                  <a:cubicBezTo>
                    <a:pt x="49" y="61"/>
                    <a:pt x="49" y="61"/>
                    <a:pt x="49" y="61"/>
                  </a:cubicBezTo>
                  <a:cubicBezTo>
                    <a:pt x="49" y="61"/>
                    <a:pt x="48" y="60"/>
                    <a:pt x="48" y="60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1"/>
                    <a:pt x="29" y="40"/>
                    <a:pt x="30" y="39"/>
                  </a:cubicBezTo>
                  <a:cubicBezTo>
                    <a:pt x="31" y="38"/>
                    <a:pt x="32" y="38"/>
                    <a:pt x="33" y="39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9" y="5"/>
                    <a:pt x="90" y="5"/>
                    <a:pt x="91" y="5"/>
                  </a:cubicBezTo>
                  <a:cubicBezTo>
                    <a:pt x="92" y="6"/>
                    <a:pt x="92" y="7"/>
                    <a:pt x="92" y="8"/>
                  </a:cubicBezTo>
                  <a:lnTo>
                    <a:pt x="51" y="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19FC7348-6430-062E-A72E-307585B9533F}"/>
              </a:ext>
            </a:extLst>
          </p:cNvPr>
          <p:cNvSpPr txBox="1"/>
          <p:nvPr/>
        </p:nvSpPr>
        <p:spPr>
          <a:xfrm>
            <a:off x="568620" y="2465074"/>
            <a:ext cx="2263355" cy="2880440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Getting the right data at the right time produces the best decisions and outcomes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B5D937F1-51ED-ABB0-7ACE-D8F538F65372}"/>
              </a:ext>
            </a:extLst>
          </p:cNvPr>
          <p:cNvGrpSpPr/>
          <p:nvPr/>
        </p:nvGrpSpPr>
        <p:grpSpPr>
          <a:xfrm>
            <a:off x="3949497" y="4663036"/>
            <a:ext cx="439877" cy="575902"/>
            <a:chOff x="2678113" y="1811338"/>
            <a:chExt cx="330200" cy="346075"/>
          </a:xfrm>
        </p:grpSpPr>
        <p:sp>
          <p:nvSpPr>
            <p:cNvPr id="124" name="Freeform 30">
              <a:extLst>
                <a:ext uri="{FF2B5EF4-FFF2-40B4-BE49-F238E27FC236}">
                  <a16:creationId xmlns:a16="http://schemas.microsoft.com/office/drawing/2014/main" id="{F9FBA634-F60D-0384-543C-9B51091DB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2563" y="1841501"/>
              <a:ext cx="241300" cy="180975"/>
            </a:xfrm>
            <a:custGeom>
              <a:avLst/>
              <a:gdLst>
                <a:gd name="T0" fmla="*/ 152 w 152"/>
                <a:gd name="T1" fmla="*/ 0 h 114"/>
                <a:gd name="T2" fmla="*/ 152 w 152"/>
                <a:gd name="T3" fmla="*/ 114 h 114"/>
                <a:gd name="T4" fmla="*/ 81 w 152"/>
                <a:gd name="T5" fmla="*/ 114 h 114"/>
                <a:gd name="T6" fmla="*/ 0 w 152"/>
                <a:gd name="T7" fmla="*/ 114 h 114"/>
                <a:gd name="T8" fmla="*/ 0 w 152"/>
                <a:gd name="T9" fmla="*/ 0 h 114"/>
                <a:gd name="T10" fmla="*/ 152 w 152"/>
                <a:gd name="T11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" h="114">
                  <a:moveTo>
                    <a:pt x="152" y="0"/>
                  </a:moveTo>
                  <a:lnTo>
                    <a:pt x="152" y="114"/>
                  </a:lnTo>
                  <a:lnTo>
                    <a:pt x="81" y="114"/>
                  </a:lnTo>
                  <a:lnTo>
                    <a:pt x="0" y="114"/>
                  </a:lnTo>
                  <a:lnTo>
                    <a:pt x="0" y="0"/>
                  </a:lnTo>
                  <a:lnTo>
                    <a:pt x="152" y="0"/>
                  </a:ln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" name="Freeform 31">
              <a:extLst>
                <a:ext uri="{FF2B5EF4-FFF2-40B4-BE49-F238E27FC236}">
                  <a16:creationId xmlns:a16="http://schemas.microsoft.com/office/drawing/2014/main" id="{694F5521-EFC8-7303-A29C-B809A8D27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2401" y="1811338"/>
              <a:ext cx="301625" cy="239713"/>
            </a:xfrm>
            <a:custGeom>
              <a:avLst/>
              <a:gdLst>
                <a:gd name="T0" fmla="*/ 0 w 80"/>
                <a:gd name="T1" fmla="*/ 64 h 64"/>
                <a:gd name="T2" fmla="*/ 0 w 80"/>
                <a:gd name="T3" fmla="*/ 6 h 64"/>
                <a:gd name="T4" fmla="*/ 6 w 80"/>
                <a:gd name="T5" fmla="*/ 0 h 64"/>
                <a:gd name="T6" fmla="*/ 74 w 80"/>
                <a:gd name="T7" fmla="*/ 0 h 64"/>
                <a:gd name="T8" fmla="*/ 80 w 80"/>
                <a:gd name="T9" fmla="*/ 6 h 64"/>
                <a:gd name="T10" fmla="*/ 80 w 80"/>
                <a:gd name="T11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64">
                  <a:moveTo>
                    <a:pt x="0" y="64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7" y="0"/>
                    <a:pt x="80" y="3"/>
                    <a:pt x="80" y="6"/>
                  </a:cubicBezTo>
                  <a:cubicBezTo>
                    <a:pt x="80" y="64"/>
                    <a:pt x="80" y="64"/>
                    <a:pt x="80" y="64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" name="Freeform 32">
              <a:extLst>
                <a:ext uri="{FF2B5EF4-FFF2-40B4-BE49-F238E27FC236}">
                  <a16:creationId xmlns:a16="http://schemas.microsoft.com/office/drawing/2014/main" id="{726AFAF5-B070-08AC-A1E0-2435B3B01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2051051"/>
              <a:ext cx="330200" cy="46038"/>
            </a:xfrm>
            <a:custGeom>
              <a:avLst/>
              <a:gdLst>
                <a:gd name="T0" fmla="*/ 52 w 88"/>
                <a:gd name="T1" fmla="*/ 0 h 12"/>
                <a:gd name="T2" fmla="*/ 52 w 88"/>
                <a:gd name="T3" fmla="*/ 4 h 12"/>
                <a:gd name="T4" fmla="*/ 36 w 88"/>
                <a:gd name="T5" fmla="*/ 4 h 12"/>
                <a:gd name="T6" fmla="*/ 36 w 88"/>
                <a:gd name="T7" fmla="*/ 0 h 12"/>
                <a:gd name="T8" fmla="*/ 0 w 88"/>
                <a:gd name="T9" fmla="*/ 0 h 12"/>
                <a:gd name="T10" fmla="*/ 0 w 88"/>
                <a:gd name="T11" fmla="*/ 8 h 12"/>
                <a:gd name="T12" fmla="*/ 4 w 88"/>
                <a:gd name="T13" fmla="*/ 12 h 12"/>
                <a:gd name="T14" fmla="*/ 84 w 88"/>
                <a:gd name="T15" fmla="*/ 12 h 12"/>
                <a:gd name="T16" fmla="*/ 88 w 88"/>
                <a:gd name="T17" fmla="*/ 8 h 12"/>
                <a:gd name="T18" fmla="*/ 88 w 88"/>
                <a:gd name="T19" fmla="*/ 0 h 12"/>
                <a:gd name="T20" fmla="*/ 52 w 88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12">
                  <a:moveTo>
                    <a:pt x="52" y="0"/>
                  </a:moveTo>
                  <a:cubicBezTo>
                    <a:pt x="52" y="4"/>
                    <a:pt x="52" y="4"/>
                    <a:pt x="52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6" y="12"/>
                    <a:pt x="88" y="10"/>
                    <a:pt x="88" y="8"/>
                  </a:cubicBezTo>
                  <a:cubicBezTo>
                    <a:pt x="88" y="0"/>
                    <a:pt x="88" y="0"/>
                    <a:pt x="88" y="0"/>
                  </a:cubicBezTo>
                  <a:lnTo>
                    <a:pt x="52" y="0"/>
                  </a:ln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" name="Line 33">
              <a:extLst>
                <a:ext uri="{FF2B5EF4-FFF2-40B4-BE49-F238E27FC236}">
                  <a16:creationId xmlns:a16="http://schemas.microsoft.com/office/drawing/2014/main" id="{AB3CC4D2-9836-1C3A-6633-F830D26A90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78113" y="2157413"/>
              <a:ext cx="330200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" name="Line 34">
              <a:extLst>
                <a:ext uri="{FF2B5EF4-FFF2-40B4-BE49-F238E27FC236}">
                  <a16:creationId xmlns:a16="http://schemas.microsoft.com/office/drawing/2014/main" id="{FD8CC5B7-FD16-F558-95C7-9D48A965A0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43213" y="2097088"/>
              <a:ext cx="0" cy="6032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9" name="TextBox 128">
            <a:extLst>
              <a:ext uri="{FF2B5EF4-FFF2-40B4-BE49-F238E27FC236}">
                <a16:creationId xmlns:a16="http://schemas.microsoft.com/office/drawing/2014/main" id="{067F7190-7B65-A420-F454-A8D5D8DAAC47}"/>
              </a:ext>
            </a:extLst>
          </p:cNvPr>
          <p:cNvSpPr txBox="1"/>
          <p:nvPr/>
        </p:nvSpPr>
        <p:spPr>
          <a:xfrm>
            <a:off x="3915566" y="3811108"/>
            <a:ext cx="1718214" cy="66625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1000"/>
              </a:spcBef>
            </a:pPr>
            <a:r>
              <a:rPr lang="en-US" sz="1600" dirty="0">
                <a:latin typeface="Arial"/>
                <a:cs typeface="Arial"/>
              </a:rPr>
              <a:t>Query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96437575-6090-847B-A286-0CB72AC031F1}"/>
              </a:ext>
            </a:extLst>
          </p:cNvPr>
          <p:cNvSpPr/>
          <p:nvPr/>
        </p:nvSpPr>
        <p:spPr>
          <a:xfrm flipV="1">
            <a:off x="3578512" y="4172632"/>
            <a:ext cx="457200" cy="457200"/>
          </a:xfrm>
          <a:prstGeom prst="ellipse">
            <a:avLst/>
          </a:prstGeom>
          <a:solidFill>
            <a:srgbClr val="86BC25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B03FA1AD-DFEC-80A0-4158-AE829DCCC78B}"/>
              </a:ext>
            </a:extLst>
          </p:cNvPr>
          <p:cNvGrpSpPr/>
          <p:nvPr/>
        </p:nvGrpSpPr>
        <p:grpSpPr>
          <a:xfrm>
            <a:off x="3654169" y="4281561"/>
            <a:ext cx="274320" cy="274320"/>
            <a:chOff x="2678113" y="1811338"/>
            <a:chExt cx="330200" cy="346075"/>
          </a:xfrm>
        </p:grpSpPr>
        <p:sp>
          <p:nvSpPr>
            <p:cNvPr id="139" name="Freeform 30">
              <a:extLst>
                <a:ext uri="{FF2B5EF4-FFF2-40B4-BE49-F238E27FC236}">
                  <a16:creationId xmlns:a16="http://schemas.microsoft.com/office/drawing/2014/main" id="{27A8A699-0E7F-510D-9EDF-C764960F83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2563" y="1841501"/>
              <a:ext cx="241300" cy="180975"/>
            </a:xfrm>
            <a:custGeom>
              <a:avLst/>
              <a:gdLst>
                <a:gd name="T0" fmla="*/ 152 w 152"/>
                <a:gd name="T1" fmla="*/ 0 h 114"/>
                <a:gd name="T2" fmla="*/ 152 w 152"/>
                <a:gd name="T3" fmla="*/ 114 h 114"/>
                <a:gd name="T4" fmla="*/ 81 w 152"/>
                <a:gd name="T5" fmla="*/ 114 h 114"/>
                <a:gd name="T6" fmla="*/ 0 w 152"/>
                <a:gd name="T7" fmla="*/ 114 h 114"/>
                <a:gd name="T8" fmla="*/ 0 w 152"/>
                <a:gd name="T9" fmla="*/ 0 h 114"/>
                <a:gd name="T10" fmla="*/ 152 w 152"/>
                <a:gd name="T11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" h="114">
                  <a:moveTo>
                    <a:pt x="152" y="0"/>
                  </a:moveTo>
                  <a:lnTo>
                    <a:pt x="152" y="114"/>
                  </a:lnTo>
                  <a:lnTo>
                    <a:pt x="81" y="114"/>
                  </a:lnTo>
                  <a:lnTo>
                    <a:pt x="0" y="114"/>
                  </a:lnTo>
                  <a:lnTo>
                    <a:pt x="0" y="0"/>
                  </a:lnTo>
                  <a:lnTo>
                    <a:pt x="152" y="0"/>
                  </a:ln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0" name="Freeform 31">
              <a:extLst>
                <a:ext uri="{FF2B5EF4-FFF2-40B4-BE49-F238E27FC236}">
                  <a16:creationId xmlns:a16="http://schemas.microsoft.com/office/drawing/2014/main" id="{711CECF6-242F-6B83-933E-F6A5BD2816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2401" y="1811338"/>
              <a:ext cx="301625" cy="239713"/>
            </a:xfrm>
            <a:custGeom>
              <a:avLst/>
              <a:gdLst>
                <a:gd name="T0" fmla="*/ 0 w 80"/>
                <a:gd name="T1" fmla="*/ 64 h 64"/>
                <a:gd name="T2" fmla="*/ 0 w 80"/>
                <a:gd name="T3" fmla="*/ 6 h 64"/>
                <a:gd name="T4" fmla="*/ 6 w 80"/>
                <a:gd name="T5" fmla="*/ 0 h 64"/>
                <a:gd name="T6" fmla="*/ 74 w 80"/>
                <a:gd name="T7" fmla="*/ 0 h 64"/>
                <a:gd name="T8" fmla="*/ 80 w 80"/>
                <a:gd name="T9" fmla="*/ 6 h 64"/>
                <a:gd name="T10" fmla="*/ 80 w 80"/>
                <a:gd name="T11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64">
                  <a:moveTo>
                    <a:pt x="0" y="64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7" y="0"/>
                    <a:pt x="80" y="3"/>
                    <a:pt x="80" y="6"/>
                  </a:cubicBezTo>
                  <a:cubicBezTo>
                    <a:pt x="80" y="64"/>
                    <a:pt x="80" y="64"/>
                    <a:pt x="80" y="64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1" name="Freeform 32">
              <a:extLst>
                <a:ext uri="{FF2B5EF4-FFF2-40B4-BE49-F238E27FC236}">
                  <a16:creationId xmlns:a16="http://schemas.microsoft.com/office/drawing/2014/main" id="{76D8C366-A81C-0FC6-3A3D-A44CC3B9A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2051051"/>
              <a:ext cx="330200" cy="46038"/>
            </a:xfrm>
            <a:custGeom>
              <a:avLst/>
              <a:gdLst>
                <a:gd name="T0" fmla="*/ 52 w 88"/>
                <a:gd name="T1" fmla="*/ 0 h 12"/>
                <a:gd name="T2" fmla="*/ 52 w 88"/>
                <a:gd name="T3" fmla="*/ 4 h 12"/>
                <a:gd name="T4" fmla="*/ 36 w 88"/>
                <a:gd name="T5" fmla="*/ 4 h 12"/>
                <a:gd name="T6" fmla="*/ 36 w 88"/>
                <a:gd name="T7" fmla="*/ 0 h 12"/>
                <a:gd name="T8" fmla="*/ 0 w 88"/>
                <a:gd name="T9" fmla="*/ 0 h 12"/>
                <a:gd name="T10" fmla="*/ 0 w 88"/>
                <a:gd name="T11" fmla="*/ 8 h 12"/>
                <a:gd name="T12" fmla="*/ 4 w 88"/>
                <a:gd name="T13" fmla="*/ 12 h 12"/>
                <a:gd name="T14" fmla="*/ 84 w 88"/>
                <a:gd name="T15" fmla="*/ 12 h 12"/>
                <a:gd name="T16" fmla="*/ 88 w 88"/>
                <a:gd name="T17" fmla="*/ 8 h 12"/>
                <a:gd name="T18" fmla="*/ 88 w 88"/>
                <a:gd name="T19" fmla="*/ 0 h 12"/>
                <a:gd name="T20" fmla="*/ 52 w 88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12">
                  <a:moveTo>
                    <a:pt x="52" y="0"/>
                  </a:moveTo>
                  <a:cubicBezTo>
                    <a:pt x="52" y="4"/>
                    <a:pt x="52" y="4"/>
                    <a:pt x="52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6" y="12"/>
                    <a:pt x="88" y="10"/>
                    <a:pt x="88" y="8"/>
                  </a:cubicBezTo>
                  <a:cubicBezTo>
                    <a:pt x="88" y="0"/>
                    <a:pt x="88" y="0"/>
                    <a:pt x="88" y="0"/>
                  </a:cubicBezTo>
                  <a:lnTo>
                    <a:pt x="52" y="0"/>
                  </a:ln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Line 33">
              <a:extLst>
                <a:ext uri="{FF2B5EF4-FFF2-40B4-BE49-F238E27FC236}">
                  <a16:creationId xmlns:a16="http://schemas.microsoft.com/office/drawing/2014/main" id="{E8AD00CB-EC4E-B2FF-CCB7-2BD0AE7C66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78113" y="2157413"/>
              <a:ext cx="330200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3" name="Line 34">
              <a:extLst>
                <a:ext uri="{FF2B5EF4-FFF2-40B4-BE49-F238E27FC236}">
                  <a16:creationId xmlns:a16="http://schemas.microsoft.com/office/drawing/2014/main" id="{326AC5B2-0E85-E200-0843-0123E5129B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43213" y="2097088"/>
              <a:ext cx="0" cy="6032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8F8AEB76-496B-3E8D-0B29-C3D4F56B9A0E}"/>
              </a:ext>
            </a:extLst>
          </p:cNvPr>
          <p:cNvSpPr/>
          <p:nvPr/>
        </p:nvSpPr>
        <p:spPr>
          <a:xfrm flipV="1">
            <a:off x="5293776" y="2758453"/>
            <a:ext cx="1590667" cy="771726"/>
          </a:xfrm>
          <a:prstGeom prst="roundRect">
            <a:avLst>
              <a:gd name="adj" fmla="val 14130"/>
            </a:avLst>
          </a:prstGeom>
          <a:solidFill>
            <a:schemeClr val="bg1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9CE8C7CB-427B-796A-06AE-E32EA9596E6F}"/>
              </a:ext>
            </a:extLst>
          </p:cNvPr>
          <p:cNvSpPr/>
          <p:nvPr/>
        </p:nvSpPr>
        <p:spPr>
          <a:xfrm flipV="1">
            <a:off x="5404532" y="3301580"/>
            <a:ext cx="457200" cy="457200"/>
          </a:xfrm>
          <a:prstGeom prst="ellipse">
            <a:avLst/>
          </a:prstGeom>
          <a:solidFill>
            <a:srgbClr val="86BC25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70516D8-D993-F531-3A72-B376C0255355}"/>
              </a:ext>
            </a:extLst>
          </p:cNvPr>
          <p:cNvGrpSpPr/>
          <p:nvPr/>
        </p:nvGrpSpPr>
        <p:grpSpPr>
          <a:xfrm>
            <a:off x="5491430" y="3384691"/>
            <a:ext cx="274320" cy="274320"/>
            <a:chOff x="9169401" y="4700588"/>
            <a:chExt cx="344487" cy="338137"/>
          </a:xfrm>
        </p:grpSpPr>
        <p:sp>
          <p:nvSpPr>
            <p:cNvPr id="153" name="Line 369">
              <a:extLst>
                <a:ext uri="{FF2B5EF4-FFF2-40B4-BE49-F238E27FC236}">
                  <a16:creationId xmlns:a16="http://schemas.microsoft.com/office/drawing/2014/main" id="{49CE0A83-0960-E783-DB75-E38DDB8ED2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3851" y="4789488"/>
              <a:ext cx="68263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Line 370">
              <a:extLst>
                <a:ext uri="{FF2B5EF4-FFF2-40B4-BE49-F238E27FC236}">
                  <a16:creationId xmlns:a16="http://schemas.microsoft.com/office/drawing/2014/main" id="{DFD7F3A5-C4C2-ABA8-7B0C-CF0BFC5B32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3851" y="4835525"/>
              <a:ext cx="120650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Line 371">
              <a:extLst>
                <a:ext uri="{FF2B5EF4-FFF2-40B4-BE49-F238E27FC236}">
                  <a16:creationId xmlns:a16="http://schemas.microsoft.com/office/drawing/2014/main" id="{51E5B7B2-81A5-7299-411A-4DB184AF9F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3851" y="4879975"/>
              <a:ext cx="90488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6" name="Line 372">
              <a:extLst>
                <a:ext uri="{FF2B5EF4-FFF2-40B4-BE49-F238E27FC236}">
                  <a16:creationId xmlns:a16="http://schemas.microsoft.com/office/drawing/2014/main" id="{028FE2AF-5810-BDA8-468A-01A7796B17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3851" y="4926013"/>
              <a:ext cx="74613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7" name="Freeform 373">
              <a:extLst>
                <a:ext uri="{FF2B5EF4-FFF2-40B4-BE49-F238E27FC236}">
                  <a16:creationId xmlns:a16="http://schemas.microsoft.com/office/drawing/2014/main" id="{910FB98E-1338-8931-6380-209C95A3D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8788" y="4873625"/>
              <a:ext cx="165100" cy="165100"/>
            </a:xfrm>
            <a:custGeom>
              <a:avLst/>
              <a:gdLst>
                <a:gd name="T0" fmla="*/ 33 w 104"/>
                <a:gd name="T1" fmla="*/ 94 h 104"/>
                <a:gd name="T2" fmla="*/ 0 w 104"/>
                <a:gd name="T3" fmla="*/ 104 h 104"/>
                <a:gd name="T4" fmla="*/ 10 w 104"/>
                <a:gd name="T5" fmla="*/ 71 h 104"/>
                <a:gd name="T6" fmla="*/ 81 w 104"/>
                <a:gd name="T7" fmla="*/ 0 h 104"/>
                <a:gd name="T8" fmla="*/ 104 w 104"/>
                <a:gd name="T9" fmla="*/ 23 h 104"/>
                <a:gd name="T10" fmla="*/ 33 w 104"/>
                <a:gd name="T11" fmla="*/ 9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104">
                  <a:moveTo>
                    <a:pt x="33" y="94"/>
                  </a:moveTo>
                  <a:lnTo>
                    <a:pt x="0" y="104"/>
                  </a:lnTo>
                  <a:lnTo>
                    <a:pt x="10" y="71"/>
                  </a:lnTo>
                  <a:lnTo>
                    <a:pt x="81" y="0"/>
                  </a:lnTo>
                  <a:lnTo>
                    <a:pt x="104" y="23"/>
                  </a:lnTo>
                  <a:lnTo>
                    <a:pt x="33" y="94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8" name="Line 374">
              <a:extLst>
                <a:ext uri="{FF2B5EF4-FFF2-40B4-BE49-F238E27FC236}">
                  <a16:creationId xmlns:a16="http://schemas.microsoft.com/office/drawing/2014/main" id="{5FEBC29B-BCF3-5D7C-DC90-241FB75E12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47213" y="4903788"/>
              <a:ext cx="36513" cy="36513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Line 375">
              <a:extLst>
                <a:ext uri="{FF2B5EF4-FFF2-40B4-BE49-F238E27FC236}">
                  <a16:creationId xmlns:a16="http://schemas.microsoft.com/office/drawing/2014/main" id="{E9F35A39-74DC-CA5E-5670-15FC7E93D4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64663" y="4986338"/>
              <a:ext cx="36513" cy="36513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0" name="Freeform 376">
              <a:extLst>
                <a:ext uri="{FF2B5EF4-FFF2-40B4-BE49-F238E27FC236}">
                  <a16:creationId xmlns:a16="http://schemas.microsoft.com/office/drawing/2014/main" id="{91E46DDB-8E42-D47F-2FA9-5E7BBCFBE59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9401" y="4700588"/>
              <a:ext cx="239713" cy="315913"/>
            </a:xfrm>
            <a:custGeom>
              <a:avLst/>
              <a:gdLst>
                <a:gd name="T0" fmla="*/ 99 w 151"/>
                <a:gd name="T1" fmla="*/ 199 h 199"/>
                <a:gd name="T2" fmla="*/ 0 w 151"/>
                <a:gd name="T3" fmla="*/ 199 h 199"/>
                <a:gd name="T4" fmla="*/ 0 w 151"/>
                <a:gd name="T5" fmla="*/ 0 h 199"/>
                <a:gd name="T6" fmla="*/ 104 w 151"/>
                <a:gd name="T7" fmla="*/ 0 h 199"/>
                <a:gd name="T8" fmla="*/ 151 w 151"/>
                <a:gd name="T9" fmla="*/ 47 h 199"/>
                <a:gd name="T10" fmla="*/ 151 w 151"/>
                <a:gd name="T11" fmla="*/ 10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99">
                  <a:moveTo>
                    <a:pt x="99" y="199"/>
                  </a:moveTo>
                  <a:lnTo>
                    <a:pt x="0" y="199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51" y="47"/>
                  </a:lnTo>
                  <a:lnTo>
                    <a:pt x="151" y="109"/>
                  </a:ln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1" name="Freeform 377">
              <a:extLst>
                <a:ext uri="{FF2B5EF4-FFF2-40B4-BE49-F238E27FC236}">
                  <a16:creationId xmlns:a16="http://schemas.microsoft.com/office/drawing/2014/main" id="{98A71C12-9DBF-88B7-A651-39885F9CC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334501" y="4700588"/>
              <a:ext cx="74613" cy="74613"/>
            </a:xfrm>
            <a:custGeom>
              <a:avLst/>
              <a:gdLst>
                <a:gd name="T0" fmla="*/ 0 w 47"/>
                <a:gd name="T1" fmla="*/ 0 h 47"/>
                <a:gd name="T2" fmla="*/ 0 w 47"/>
                <a:gd name="T3" fmla="*/ 47 h 47"/>
                <a:gd name="T4" fmla="*/ 47 w 47"/>
                <a:gd name="T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0" y="47"/>
                  </a:lnTo>
                  <a:lnTo>
                    <a:pt x="47" y="47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8ABDA136-06D0-6B22-9DA4-05C2BA2D79F4}"/>
              </a:ext>
            </a:extLst>
          </p:cNvPr>
          <p:cNvSpPr txBox="1"/>
          <p:nvPr/>
        </p:nvSpPr>
        <p:spPr>
          <a:xfrm>
            <a:off x="5388116" y="2948302"/>
            <a:ext cx="1931157" cy="66625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1000"/>
              </a:spcBef>
            </a:pPr>
            <a:r>
              <a:rPr lang="en-US" sz="1600" dirty="0">
                <a:latin typeface="Arial"/>
                <a:cs typeface="Arial"/>
              </a:rPr>
              <a:t>Document Data</a:t>
            </a:r>
          </a:p>
        </p:txBody>
      </p:sp>
      <p:sp>
        <p:nvSpPr>
          <p:cNvPr id="173" name="Rounded Rectangle 172">
            <a:extLst>
              <a:ext uri="{FF2B5EF4-FFF2-40B4-BE49-F238E27FC236}">
                <a16:creationId xmlns:a16="http://schemas.microsoft.com/office/drawing/2014/main" id="{731F69B8-76B6-E751-F7E1-D364D65BEE7F}"/>
              </a:ext>
            </a:extLst>
          </p:cNvPr>
          <p:cNvSpPr/>
          <p:nvPr/>
        </p:nvSpPr>
        <p:spPr>
          <a:xfrm flipV="1">
            <a:off x="5293776" y="4625694"/>
            <a:ext cx="1590667" cy="771726"/>
          </a:xfrm>
          <a:prstGeom prst="roundRect">
            <a:avLst>
              <a:gd name="adj" fmla="val 14130"/>
            </a:avLst>
          </a:prstGeom>
          <a:solidFill>
            <a:schemeClr val="bg1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C20741C3-E19C-7F6D-9F33-584858A972E6}"/>
              </a:ext>
            </a:extLst>
          </p:cNvPr>
          <p:cNvSpPr/>
          <p:nvPr/>
        </p:nvSpPr>
        <p:spPr>
          <a:xfrm flipV="1">
            <a:off x="5404532" y="5168821"/>
            <a:ext cx="457200" cy="457200"/>
          </a:xfrm>
          <a:prstGeom prst="ellipse">
            <a:avLst/>
          </a:prstGeom>
          <a:solidFill>
            <a:srgbClr val="86BC25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1E4DDD82-A335-44E7-3C61-FA873E2C9AC5}"/>
              </a:ext>
            </a:extLst>
          </p:cNvPr>
          <p:cNvGrpSpPr/>
          <p:nvPr/>
        </p:nvGrpSpPr>
        <p:grpSpPr>
          <a:xfrm>
            <a:off x="5491430" y="5251932"/>
            <a:ext cx="274320" cy="274320"/>
            <a:chOff x="9169401" y="4700588"/>
            <a:chExt cx="344487" cy="338137"/>
          </a:xfrm>
        </p:grpSpPr>
        <p:sp>
          <p:nvSpPr>
            <p:cNvPr id="176" name="Line 369">
              <a:extLst>
                <a:ext uri="{FF2B5EF4-FFF2-40B4-BE49-F238E27FC236}">
                  <a16:creationId xmlns:a16="http://schemas.microsoft.com/office/drawing/2014/main" id="{1A3D588A-5662-68CA-E85E-58F675A9FD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3851" y="4789488"/>
              <a:ext cx="68263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7" name="Line 370">
              <a:extLst>
                <a:ext uri="{FF2B5EF4-FFF2-40B4-BE49-F238E27FC236}">
                  <a16:creationId xmlns:a16="http://schemas.microsoft.com/office/drawing/2014/main" id="{F0CC8049-1803-5892-9DDE-DE8257025A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3851" y="4835525"/>
              <a:ext cx="120650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8" name="Line 371">
              <a:extLst>
                <a:ext uri="{FF2B5EF4-FFF2-40B4-BE49-F238E27FC236}">
                  <a16:creationId xmlns:a16="http://schemas.microsoft.com/office/drawing/2014/main" id="{65EF4FEC-D4EF-9A63-4AC0-0D14B0BD2C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3851" y="4879975"/>
              <a:ext cx="90488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9" name="Line 372">
              <a:extLst>
                <a:ext uri="{FF2B5EF4-FFF2-40B4-BE49-F238E27FC236}">
                  <a16:creationId xmlns:a16="http://schemas.microsoft.com/office/drawing/2014/main" id="{61E97BCF-8C9F-5172-C8BB-8DCAB16A2D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3851" y="4926013"/>
              <a:ext cx="74613" cy="0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0" name="Freeform 373">
              <a:extLst>
                <a:ext uri="{FF2B5EF4-FFF2-40B4-BE49-F238E27FC236}">
                  <a16:creationId xmlns:a16="http://schemas.microsoft.com/office/drawing/2014/main" id="{CCEAAAAE-E24B-24D6-96CE-2A3FBFD22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8788" y="4873625"/>
              <a:ext cx="165100" cy="165100"/>
            </a:xfrm>
            <a:custGeom>
              <a:avLst/>
              <a:gdLst>
                <a:gd name="T0" fmla="*/ 33 w 104"/>
                <a:gd name="T1" fmla="*/ 94 h 104"/>
                <a:gd name="T2" fmla="*/ 0 w 104"/>
                <a:gd name="T3" fmla="*/ 104 h 104"/>
                <a:gd name="T4" fmla="*/ 10 w 104"/>
                <a:gd name="T5" fmla="*/ 71 h 104"/>
                <a:gd name="T6" fmla="*/ 81 w 104"/>
                <a:gd name="T7" fmla="*/ 0 h 104"/>
                <a:gd name="T8" fmla="*/ 104 w 104"/>
                <a:gd name="T9" fmla="*/ 23 h 104"/>
                <a:gd name="T10" fmla="*/ 33 w 104"/>
                <a:gd name="T11" fmla="*/ 9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104">
                  <a:moveTo>
                    <a:pt x="33" y="94"/>
                  </a:moveTo>
                  <a:lnTo>
                    <a:pt x="0" y="104"/>
                  </a:lnTo>
                  <a:lnTo>
                    <a:pt x="10" y="71"/>
                  </a:lnTo>
                  <a:lnTo>
                    <a:pt x="81" y="0"/>
                  </a:lnTo>
                  <a:lnTo>
                    <a:pt x="104" y="23"/>
                  </a:lnTo>
                  <a:lnTo>
                    <a:pt x="33" y="94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1" name="Line 374">
              <a:extLst>
                <a:ext uri="{FF2B5EF4-FFF2-40B4-BE49-F238E27FC236}">
                  <a16:creationId xmlns:a16="http://schemas.microsoft.com/office/drawing/2014/main" id="{33C31505-4D51-A921-3073-8B8936E26B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47213" y="4903788"/>
              <a:ext cx="36513" cy="36513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2" name="Line 375">
              <a:extLst>
                <a:ext uri="{FF2B5EF4-FFF2-40B4-BE49-F238E27FC236}">
                  <a16:creationId xmlns:a16="http://schemas.microsoft.com/office/drawing/2014/main" id="{DFFDFEAA-9292-9886-4C65-CBECE1F0CF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64663" y="4986338"/>
              <a:ext cx="36513" cy="36513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3" name="Freeform 376">
              <a:extLst>
                <a:ext uri="{FF2B5EF4-FFF2-40B4-BE49-F238E27FC236}">
                  <a16:creationId xmlns:a16="http://schemas.microsoft.com/office/drawing/2014/main" id="{B77AF30D-AF84-3ED4-9B83-2E1261192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9401" y="4700588"/>
              <a:ext cx="239713" cy="315913"/>
            </a:xfrm>
            <a:custGeom>
              <a:avLst/>
              <a:gdLst>
                <a:gd name="T0" fmla="*/ 99 w 151"/>
                <a:gd name="T1" fmla="*/ 199 h 199"/>
                <a:gd name="T2" fmla="*/ 0 w 151"/>
                <a:gd name="T3" fmla="*/ 199 h 199"/>
                <a:gd name="T4" fmla="*/ 0 w 151"/>
                <a:gd name="T5" fmla="*/ 0 h 199"/>
                <a:gd name="T6" fmla="*/ 104 w 151"/>
                <a:gd name="T7" fmla="*/ 0 h 199"/>
                <a:gd name="T8" fmla="*/ 151 w 151"/>
                <a:gd name="T9" fmla="*/ 47 h 199"/>
                <a:gd name="T10" fmla="*/ 151 w 151"/>
                <a:gd name="T11" fmla="*/ 10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99">
                  <a:moveTo>
                    <a:pt x="99" y="199"/>
                  </a:moveTo>
                  <a:lnTo>
                    <a:pt x="0" y="199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51" y="47"/>
                  </a:lnTo>
                  <a:lnTo>
                    <a:pt x="151" y="109"/>
                  </a:ln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Freeform 377">
              <a:extLst>
                <a:ext uri="{FF2B5EF4-FFF2-40B4-BE49-F238E27FC236}">
                  <a16:creationId xmlns:a16="http://schemas.microsoft.com/office/drawing/2014/main" id="{47CD412C-39EC-3D96-1CC7-BA6089EA669B}"/>
                </a:ext>
              </a:extLst>
            </p:cNvPr>
            <p:cNvSpPr>
              <a:spLocks/>
            </p:cNvSpPr>
            <p:nvPr/>
          </p:nvSpPr>
          <p:spPr bwMode="auto">
            <a:xfrm>
              <a:off x="9334501" y="4700588"/>
              <a:ext cx="74613" cy="74613"/>
            </a:xfrm>
            <a:custGeom>
              <a:avLst/>
              <a:gdLst>
                <a:gd name="T0" fmla="*/ 0 w 47"/>
                <a:gd name="T1" fmla="*/ 0 h 47"/>
                <a:gd name="T2" fmla="*/ 0 w 47"/>
                <a:gd name="T3" fmla="*/ 47 h 47"/>
                <a:gd name="T4" fmla="*/ 47 w 47"/>
                <a:gd name="T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lnTo>
                    <a:pt x="0" y="47"/>
                  </a:lnTo>
                  <a:lnTo>
                    <a:pt x="47" y="47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85" name="TextBox 184">
            <a:extLst>
              <a:ext uri="{FF2B5EF4-FFF2-40B4-BE49-F238E27FC236}">
                <a16:creationId xmlns:a16="http://schemas.microsoft.com/office/drawing/2014/main" id="{B1291535-433B-89EA-EFD2-27BE8BF4C398}"/>
              </a:ext>
            </a:extLst>
          </p:cNvPr>
          <p:cNvSpPr txBox="1"/>
          <p:nvPr/>
        </p:nvSpPr>
        <p:spPr>
          <a:xfrm>
            <a:off x="5491430" y="4827050"/>
            <a:ext cx="1931157" cy="66625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1000"/>
              </a:spcBef>
            </a:pPr>
            <a:r>
              <a:rPr lang="en-US" sz="1600" dirty="0">
                <a:latin typeface="Arial"/>
                <a:cs typeface="Arial"/>
              </a:rPr>
              <a:t>Classic Data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9A4687D-555B-8F28-D7D5-915EAB6D2E09}"/>
              </a:ext>
            </a:extLst>
          </p:cNvPr>
          <p:cNvCxnSpPr>
            <a:stCxn id="122" idx="2"/>
            <a:endCxn id="144" idx="1"/>
          </p:cNvCxnSpPr>
          <p:nvPr/>
        </p:nvCxnSpPr>
        <p:spPr>
          <a:xfrm flipV="1">
            <a:off x="4262442" y="3144316"/>
            <a:ext cx="1031334" cy="484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DDE55A9C-90C1-E14B-0AB7-BF5DAC2638A4}"/>
              </a:ext>
            </a:extLst>
          </p:cNvPr>
          <p:cNvCxnSpPr>
            <a:cxnSpLocks/>
            <a:endCxn id="173" idx="1"/>
          </p:cNvCxnSpPr>
          <p:nvPr/>
        </p:nvCxnSpPr>
        <p:spPr>
          <a:xfrm>
            <a:off x="4262441" y="4412037"/>
            <a:ext cx="1031335" cy="599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Rounded Rectangle 190">
            <a:extLst>
              <a:ext uri="{FF2B5EF4-FFF2-40B4-BE49-F238E27FC236}">
                <a16:creationId xmlns:a16="http://schemas.microsoft.com/office/drawing/2014/main" id="{83D33179-0955-C5FA-64CE-26CA9C2C20C2}"/>
              </a:ext>
            </a:extLst>
          </p:cNvPr>
          <p:cNvSpPr/>
          <p:nvPr/>
        </p:nvSpPr>
        <p:spPr>
          <a:xfrm flipV="1">
            <a:off x="7213448" y="3624153"/>
            <a:ext cx="1590667" cy="771726"/>
          </a:xfrm>
          <a:prstGeom prst="roundRect">
            <a:avLst>
              <a:gd name="adj" fmla="val 14130"/>
            </a:avLst>
          </a:prstGeom>
          <a:solidFill>
            <a:schemeClr val="bg1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1143DBC2-03FF-2107-0EE8-713098A0C6DB}"/>
              </a:ext>
            </a:extLst>
          </p:cNvPr>
          <p:cNvSpPr/>
          <p:nvPr/>
        </p:nvSpPr>
        <p:spPr>
          <a:xfrm flipV="1">
            <a:off x="7324852" y="4167760"/>
            <a:ext cx="457200" cy="457200"/>
          </a:xfrm>
          <a:prstGeom prst="ellipse">
            <a:avLst/>
          </a:prstGeom>
          <a:solidFill>
            <a:srgbClr val="86BC25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6E01459D-D88B-DAC5-FC0B-CD343A12B7CA}"/>
              </a:ext>
            </a:extLst>
          </p:cNvPr>
          <p:cNvGrpSpPr/>
          <p:nvPr/>
        </p:nvGrpSpPr>
        <p:grpSpPr>
          <a:xfrm>
            <a:off x="7405974" y="4243376"/>
            <a:ext cx="274320" cy="274320"/>
            <a:chOff x="5562601" y="4700588"/>
            <a:chExt cx="346075" cy="346076"/>
          </a:xfrm>
        </p:grpSpPr>
        <p:sp>
          <p:nvSpPr>
            <p:cNvPr id="200" name="Oval 223">
              <a:extLst>
                <a:ext uri="{FF2B5EF4-FFF2-40B4-BE49-F238E27FC236}">
                  <a16:creationId xmlns:a16="http://schemas.microsoft.com/office/drawing/2014/main" id="{28442636-3E64-6B9F-893A-417C5AD14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2926" y="4700588"/>
              <a:ext cx="225425" cy="225425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1" name="Oval 224">
              <a:extLst>
                <a:ext uri="{FF2B5EF4-FFF2-40B4-BE49-F238E27FC236}">
                  <a16:creationId xmlns:a16="http://schemas.microsoft.com/office/drawing/2014/main" id="{2FBE01BE-41AF-6295-627B-324DEA20A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1" y="4819651"/>
              <a:ext cx="225425" cy="227013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2" name="Oval 225">
              <a:extLst>
                <a:ext uri="{FF2B5EF4-FFF2-40B4-BE49-F238E27FC236}">
                  <a16:creationId xmlns:a16="http://schemas.microsoft.com/office/drawing/2014/main" id="{0F2E4DAC-5879-D5BC-6D1C-BB8088CB56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3251" y="4819651"/>
              <a:ext cx="225425" cy="227013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07" name="TextBox 206">
            <a:extLst>
              <a:ext uri="{FF2B5EF4-FFF2-40B4-BE49-F238E27FC236}">
                <a16:creationId xmlns:a16="http://schemas.microsoft.com/office/drawing/2014/main" id="{14C48E09-949C-0EEA-9DCC-90B76117F101}"/>
              </a:ext>
            </a:extLst>
          </p:cNvPr>
          <p:cNvSpPr txBox="1"/>
          <p:nvPr/>
        </p:nvSpPr>
        <p:spPr>
          <a:xfrm>
            <a:off x="7684516" y="3805319"/>
            <a:ext cx="1718214" cy="66625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1000"/>
              </a:spcBef>
            </a:pPr>
            <a:r>
              <a:rPr lang="en-US" sz="1600" dirty="0">
                <a:latin typeface="Arial"/>
                <a:cs typeface="Arial"/>
              </a:rPr>
              <a:t>Merge</a:t>
            </a:r>
          </a:p>
        </p:txBody>
      </p:sp>
      <p:sp>
        <p:nvSpPr>
          <p:cNvPr id="208" name="Rounded Rectangle 207">
            <a:extLst>
              <a:ext uri="{FF2B5EF4-FFF2-40B4-BE49-F238E27FC236}">
                <a16:creationId xmlns:a16="http://schemas.microsoft.com/office/drawing/2014/main" id="{5DD537C6-1FC0-37A1-358B-3EAE8C0C1B9B}"/>
              </a:ext>
            </a:extLst>
          </p:cNvPr>
          <p:cNvSpPr/>
          <p:nvPr/>
        </p:nvSpPr>
        <p:spPr>
          <a:xfrm flipV="1">
            <a:off x="9303398" y="2758452"/>
            <a:ext cx="1590667" cy="2676359"/>
          </a:xfrm>
          <a:prstGeom prst="roundRect">
            <a:avLst>
              <a:gd name="adj" fmla="val 14130"/>
            </a:avLst>
          </a:prstGeom>
          <a:solidFill>
            <a:schemeClr val="bg1"/>
          </a:solidFill>
          <a:ln>
            <a:noFill/>
          </a:ln>
          <a:effectLst>
            <a:outerShdw blurRad="508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C684FF46-67E0-F265-987E-51FA1B54C378}"/>
              </a:ext>
            </a:extLst>
          </p:cNvPr>
          <p:cNvSpPr txBox="1"/>
          <p:nvPr/>
        </p:nvSpPr>
        <p:spPr>
          <a:xfrm>
            <a:off x="9402730" y="2898099"/>
            <a:ext cx="1718214" cy="66625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1000"/>
              </a:spcBef>
            </a:pPr>
            <a:r>
              <a:rPr lang="en-US" sz="1600" dirty="0">
                <a:latin typeface="Arial"/>
                <a:cs typeface="Arial"/>
              </a:rPr>
              <a:t>Best Results</a:t>
            </a:r>
          </a:p>
          <a:p>
            <a:pPr>
              <a:spcBef>
                <a:spcPts val="1000"/>
              </a:spcBef>
            </a:pPr>
            <a:r>
              <a:rPr lang="en-US" sz="1600" dirty="0">
                <a:latin typeface="Arial"/>
                <a:cs typeface="Arial"/>
              </a:rPr>
              <a:t>1. </a:t>
            </a:r>
            <a:r>
              <a:rPr lang="en-US" sz="1000" dirty="0">
                <a:latin typeface="Arial"/>
                <a:cs typeface="Arial"/>
              </a:rPr>
              <a:t>Description</a:t>
            </a:r>
          </a:p>
          <a:p>
            <a:pPr>
              <a:spcBef>
                <a:spcPts val="1000"/>
              </a:spcBef>
            </a:pPr>
            <a:r>
              <a:rPr lang="en-US" sz="1600" dirty="0">
                <a:latin typeface="Arial"/>
                <a:cs typeface="Arial"/>
              </a:rPr>
              <a:t>2. </a:t>
            </a:r>
            <a:r>
              <a:rPr lang="en-US" sz="1000" dirty="0">
                <a:latin typeface="Arial"/>
                <a:cs typeface="Arial"/>
              </a:rPr>
              <a:t>Description</a:t>
            </a:r>
            <a:endParaRPr lang="en-US" sz="1600" dirty="0">
              <a:latin typeface="Arial"/>
              <a:cs typeface="Arial"/>
            </a:endParaRPr>
          </a:p>
          <a:p>
            <a:pPr>
              <a:spcBef>
                <a:spcPts val="1000"/>
              </a:spcBef>
            </a:pPr>
            <a:r>
              <a:rPr lang="en-US" sz="1600" dirty="0">
                <a:latin typeface="Arial"/>
                <a:cs typeface="Arial"/>
              </a:rPr>
              <a:t>3. </a:t>
            </a:r>
            <a:r>
              <a:rPr lang="en-US" sz="1000" dirty="0">
                <a:latin typeface="Arial"/>
                <a:cs typeface="Arial"/>
              </a:rPr>
              <a:t>Description</a:t>
            </a:r>
            <a:endParaRPr lang="en-US" sz="1600" dirty="0">
              <a:latin typeface="Arial"/>
              <a:cs typeface="Arial"/>
            </a:endParaRPr>
          </a:p>
          <a:p>
            <a:pPr>
              <a:spcBef>
                <a:spcPts val="1000"/>
              </a:spcBef>
            </a:pPr>
            <a:r>
              <a:rPr lang="en-US" sz="1600" dirty="0">
                <a:latin typeface="Arial"/>
                <a:cs typeface="Arial"/>
              </a:rPr>
              <a:t>4. </a:t>
            </a:r>
            <a:r>
              <a:rPr lang="en-US" sz="1000" dirty="0">
                <a:latin typeface="Arial"/>
                <a:cs typeface="Arial"/>
              </a:rPr>
              <a:t>Description</a:t>
            </a:r>
            <a:endParaRPr lang="en-US" sz="1600" dirty="0">
              <a:latin typeface="Arial"/>
              <a:cs typeface="Arial"/>
            </a:endParaRP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A6C51597-D287-9EE7-FEAD-17568DA3FDF6}"/>
              </a:ext>
            </a:extLst>
          </p:cNvPr>
          <p:cNvGrpSpPr/>
          <p:nvPr/>
        </p:nvGrpSpPr>
        <p:grpSpPr>
          <a:xfrm>
            <a:off x="10479750" y="3273557"/>
            <a:ext cx="178593" cy="217505"/>
            <a:chOff x="7035801" y="2173289"/>
            <a:chExt cx="284162" cy="346075"/>
          </a:xfrm>
          <a:solidFill>
            <a:schemeClr val="accent2"/>
          </a:solidFill>
        </p:grpSpPr>
        <p:sp>
          <p:nvSpPr>
            <p:cNvPr id="211" name="Freeform 125">
              <a:extLst>
                <a:ext uri="{FF2B5EF4-FFF2-40B4-BE49-F238E27FC236}">
                  <a16:creationId xmlns:a16="http://schemas.microsoft.com/office/drawing/2014/main" id="{EAD89C2A-9F21-557B-559A-24BEC4EEDE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173289"/>
              <a:ext cx="269875" cy="346075"/>
            </a:xfrm>
            <a:custGeom>
              <a:avLst/>
              <a:gdLst>
                <a:gd name="T0" fmla="*/ 72 w 72"/>
                <a:gd name="T1" fmla="*/ 0 h 92"/>
                <a:gd name="T2" fmla="*/ 8 w 72"/>
                <a:gd name="T3" fmla="*/ 0 h 92"/>
                <a:gd name="T4" fmla="*/ 0 w 72"/>
                <a:gd name="T5" fmla="*/ 8 h 92"/>
                <a:gd name="T6" fmla="*/ 8 w 72"/>
                <a:gd name="T7" fmla="*/ 16 h 92"/>
                <a:gd name="T8" fmla="*/ 72 w 72"/>
                <a:gd name="T9" fmla="*/ 16 h 92"/>
                <a:gd name="T10" fmla="*/ 72 w 72"/>
                <a:gd name="T11" fmla="*/ 92 h 92"/>
                <a:gd name="T12" fmla="*/ 8 w 72"/>
                <a:gd name="T13" fmla="*/ 92 h 92"/>
                <a:gd name="T14" fmla="*/ 0 w 72"/>
                <a:gd name="T15" fmla="*/ 84 h 92"/>
                <a:gd name="T16" fmla="*/ 0 w 72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92">
                  <a:moveTo>
                    <a:pt x="72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4" y="92"/>
                    <a:pt x="0" y="88"/>
                    <a:pt x="0" y="84"/>
                  </a:cubicBezTo>
                  <a:cubicBezTo>
                    <a:pt x="0" y="8"/>
                    <a:pt x="0" y="8"/>
                    <a:pt x="0" y="8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2" name="Line 126">
              <a:extLst>
                <a:ext uri="{FF2B5EF4-FFF2-40B4-BE49-F238E27FC236}">
                  <a16:creationId xmlns:a16="http://schemas.microsoft.com/office/drawing/2014/main" id="{FED66CF1-6FF5-5E04-8569-8C262ED7B8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80251" y="2203451"/>
              <a:ext cx="225425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3" name="Line 127">
              <a:extLst>
                <a:ext uri="{FF2B5EF4-FFF2-40B4-BE49-F238E27FC236}">
                  <a16:creationId xmlns:a16="http://schemas.microsoft.com/office/drawing/2014/main" id="{7E36F19A-7758-91FC-6773-343610EFA6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278064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4" name="Line 128">
              <a:extLst>
                <a:ext uri="{FF2B5EF4-FFF2-40B4-BE49-F238E27FC236}">
                  <a16:creationId xmlns:a16="http://schemas.microsoft.com/office/drawing/2014/main" id="{D0BD06A8-3151-01EB-748C-9B09E73930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32410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5" name="Line 129">
              <a:extLst>
                <a:ext uri="{FF2B5EF4-FFF2-40B4-BE49-F238E27FC236}">
                  <a16:creationId xmlns:a16="http://schemas.microsoft.com/office/drawing/2014/main" id="{F8E825FB-FA33-3DD0-35B7-773CB3CED2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36855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6" name="Line 130">
              <a:extLst>
                <a:ext uri="{FF2B5EF4-FFF2-40B4-BE49-F238E27FC236}">
                  <a16:creationId xmlns:a16="http://schemas.microsoft.com/office/drawing/2014/main" id="{229D9B86-14E6-7E57-81F8-7F14B82682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41300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7" name="Line 131">
              <a:extLst>
                <a:ext uri="{FF2B5EF4-FFF2-40B4-BE49-F238E27FC236}">
                  <a16:creationId xmlns:a16="http://schemas.microsoft.com/office/drawing/2014/main" id="{AF0AE8A1-53E3-8D44-3BDD-3B6DEB0C77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459039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8" name="Freeform 132">
              <a:extLst>
                <a:ext uri="{FF2B5EF4-FFF2-40B4-BE49-F238E27FC236}">
                  <a16:creationId xmlns:a16="http://schemas.microsoft.com/office/drawing/2014/main" id="{58347469-9438-5536-CD13-FCB651E924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8351" y="2382839"/>
              <a:ext cx="149225" cy="76200"/>
            </a:xfrm>
            <a:custGeom>
              <a:avLst/>
              <a:gdLst>
                <a:gd name="T0" fmla="*/ 26 w 40"/>
                <a:gd name="T1" fmla="*/ 0 h 20"/>
                <a:gd name="T2" fmla="*/ 26 w 40"/>
                <a:gd name="T3" fmla="*/ 6 h 20"/>
                <a:gd name="T4" fmla="*/ 36 w 40"/>
                <a:gd name="T5" fmla="*/ 9 h 20"/>
                <a:gd name="T6" fmla="*/ 40 w 40"/>
                <a:gd name="T7" fmla="*/ 14 h 20"/>
                <a:gd name="T8" fmla="*/ 40 w 40"/>
                <a:gd name="T9" fmla="*/ 20 h 20"/>
                <a:gd name="T10" fmla="*/ 0 w 40"/>
                <a:gd name="T11" fmla="*/ 20 h 20"/>
                <a:gd name="T12" fmla="*/ 0 w 40"/>
                <a:gd name="T13" fmla="*/ 14 h 20"/>
                <a:gd name="T14" fmla="*/ 4 w 40"/>
                <a:gd name="T15" fmla="*/ 9 h 20"/>
                <a:gd name="T16" fmla="*/ 14 w 40"/>
                <a:gd name="T17" fmla="*/ 6 h 20"/>
                <a:gd name="T18" fmla="*/ 14 w 40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20">
                  <a:moveTo>
                    <a:pt x="26" y="0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8" y="10"/>
                    <a:pt x="40" y="12"/>
                    <a:pt x="40" y="14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2"/>
                    <a:pt x="2" y="10"/>
                    <a:pt x="4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9" name="Oval 133">
              <a:extLst>
                <a:ext uri="{FF2B5EF4-FFF2-40B4-BE49-F238E27FC236}">
                  <a16:creationId xmlns:a16="http://schemas.microsoft.com/office/drawing/2014/main" id="{C48E4A33-640B-F8BF-D818-AD389EE5D0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8513" y="2293939"/>
              <a:ext cx="88900" cy="96838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0" name="Freeform 134">
              <a:extLst>
                <a:ext uri="{FF2B5EF4-FFF2-40B4-BE49-F238E27FC236}">
                  <a16:creationId xmlns:a16="http://schemas.microsoft.com/office/drawing/2014/main" id="{6326934E-C0CE-13B8-ED77-F011425773B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8513" y="2327276"/>
              <a:ext cx="88900" cy="14288"/>
            </a:xfrm>
            <a:custGeom>
              <a:avLst/>
              <a:gdLst>
                <a:gd name="T0" fmla="*/ 24 w 24"/>
                <a:gd name="T1" fmla="*/ 2 h 4"/>
                <a:gd name="T2" fmla="*/ 14 w 24"/>
                <a:gd name="T3" fmla="*/ 0 h 4"/>
                <a:gd name="T4" fmla="*/ 0 w 2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4">
                  <a:moveTo>
                    <a:pt x="24" y="2"/>
                  </a:moveTo>
                  <a:cubicBezTo>
                    <a:pt x="22" y="4"/>
                    <a:pt x="16" y="4"/>
                    <a:pt x="14" y="0"/>
                  </a:cubicBezTo>
                  <a:cubicBezTo>
                    <a:pt x="10" y="4"/>
                    <a:pt x="3" y="4"/>
                    <a:pt x="0" y="1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D36745D8-F0B3-0A30-454B-436832135F2C}"/>
              </a:ext>
            </a:extLst>
          </p:cNvPr>
          <p:cNvGrpSpPr/>
          <p:nvPr/>
        </p:nvGrpSpPr>
        <p:grpSpPr>
          <a:xfrm>
            <a:off x="10488718" y="3626609"/>
            <a:ext cx="178593" cy="217505"/>
            <a:chOff x="7035801" y="2173289"/>
            <a:chExt cx="284162" cy="346075"/>
          </a:xfrm>
          <a:solidFill>
            <a:schemeClr val="accent2"/>
          </a:solidFill>
        </p:grpSpPr>
        <p:sp>
          <p:nvSpPr>
            <p:cNvPr id="222" name="Freeform 125">
              <a:extLst>
                <a:ext uri="{FF2B5EF4-FFF2-40B4-BE49-F238E27FC236}">
                  <a16:creationId xmlns:a16="http://schemas.microsoft.com/office/drawing/2014/main" id="{267EE4CA-A8CE-8BCD-AB5C-0E1EE2B47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173289"/>
              <a:ext cx="269875" cy="346075"/>
            </a:xfrm>
            <a:custGeom>
              <a:avLst/>
              <a:gdLst>
                <a:gd name="T0" fmla="*/ 72 w 72"/>
                <a:gd name="T1" fmla="*/ 0 h 92"/>
                <a:gd name="T2" fmla="*/ 8 w 72"/>
                <a:gd name="T3" fmla="*/ 0 h 92"/>
                <a:gd name="T4" fmla="*/ 0 w 72"/>
                <a:gd name="T5" fmla="*/ 8 h 92"/>
                <a:gd name="T6" fmla="*/ 8 w 72"/>
                <a:gd name="T7" fmla="*/ 16 h 92"/>
                <a:gd name="T8" fmla="*/ 72 w 72"/>
                <a:gd name="T9" fmla="*/ 16 h 92"/>
                <a:gd name="T10" fmla="*/ 72 w 72"/>
                <a:gd name="T11" fmla="*/ 92 h 92"/>
                <a:gd name="T12" fmla="*/ 8 w 72"/>
                <a:gd name="T13" fmla="*/ 92 h 92"/>
                <a:gd name="T14" fmla="*/ 0 w 72"/>
                <a:gd name="T15" fmla="*/ 84 h 92"/>
                <a:gd name="T16" fmla="*/ 0 w 72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92">
                  <a:moveTo>
                    <a:pt x="72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4" y="92"/>
                    <a:pt x="0" y="88"/>
                    <a:pt x="0" y="84"/>
                  </a:cubicBezTo>
                  <a:cubicBezTo>
                    <a:pt x="0" y="8"/>
                    <a:pt x="0" y="8"/>
                    <a:pt x="0" y="8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3" name="Line 126">
              <a:extLst>
                <a:ext uri="{FF2B5EF4-FFF2-40B4-BE49-F238E27FC236}">
                  <a16:creationId xmlns:a16="http://schemas.microsoft.com/office/drawing/2014/main" id="{83FFAFDA-815B-07CB-2385-6B3ED56D36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80251" y="2203451"/>
              <a:ext cx="225425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4" name="Line 127">
              <a:extLst>
                <a:ext uri="{FF2B5EF4-FFF2-40B4-BE49-F238E27FC236}">
                  <a16:creationId xmlns:a16="http://schemas.microsoft.com/office/drawing/2014/main" id="{800ECCC5-D783-8B2E-334F-1616F8F695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278064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5" name="Line 128">
              <a:extLst>
                <a:ext uri="{FF2B5EF4-FFF2-40B4-BE49-F238E27FC236}">
                  <a16:creationId xmlns:a16="http://schemas.microsoft.com/office/drawing/2014/main" id="{8B654418-3D5B-A60D-F378-0F7D75A12A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32410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6" name="Line 129">
              <a:extLst>
                <a:ext uri="{FF2B5EF4-FFF2-40B4-BE49-F238E27FC236}">
                  <a16:creationId xmlns:a16="http://schemas.microsoft.com/office/drawing/2014/main" id="{FD5BD62D-6496-FA95-1100-BC7EEC0F61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36855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7" name="Line 130">
              <a:extLst>
                <a:ext uri="{FF2B5EF4-FFF2-40B4-BE49-F238E27FC236}">
                  <a16:creationId xmlns:a16="http://schemas.microsoft.com/office/drawing/2014/main" id="{3989EF09-2CDC-CE1B-7B5E-8ABE887D4E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41300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8" name="Line 131">
              <a:extLst>
                <a:ext uri="{FF2B5EF4-FFF2-40B4-BE49-F238E27FC236}">
                  <a16:creationId xmlns:a16="http://schemas.microsoft.com/office/drawing/2014/main" id="{50F90BD2-708F-9580-B797-B5C1CBCDE1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459039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9" name="Freeform 132">
              <a:extLst>
                <a:ext uri="{FF2B5EF4-FFF2-40B4-BE49-F238E27FC236}">
                  <a16:creationId xmlns:a16="http://schemas.microsoft.com/office/drawing/2014/main" id="{B93FAE28-FA3C-79EF-3F0B-C383A631FB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8351" y="2382839"/>
              <a:ext cx="149225" cy="76200"/>
            </a:xfrm>
            <a:custGeom>
              <a:avLst/>
              <a:gdLst>
                <a:gd name="T0" fmla="*/ 26 w 40"/>
                <a:gd name="T1" fmla="*/ 0 h 20"/>
                <a:gd name="T2" fmla="*/ 26 w 40"/>
                <a:gd name="T3" fmla="*/ 6 h 20"/>
                <a:gd name="T4" fmla="*/ 36 w 40"/>
                <a:gd name="T5" fmla="*/ 9 h 20"/>
                <a:gd name="T6" fmla="*/ 40 w 40"/>
                <a:gd name="T7" fmla="*/ 14 h 20"/>
                <a:gd name="T8" fmla="*/ 40 w 40"/>
                <a:gd name="T9" fmla="*/ 20 h 20"/>
                <a:gd name="T10" fmla="*/ 0 w 40"/>
                <a:gd name="T11" fmla="*/ 20 h 20"/>
                <a:gd name="T12" fmla="*/ 0 w 40"/>
                <a:gd name="T13" fmla="*/ 14 h 20"/>
                <a:gd name="T14" fmla="*/ 4 w 40"/>
                <a:gd name="T15" fmla="*/ 9 h 20"/>
                <a:gd name="T16" fmla="*/ 14 w 40"/>
                <a:gd name="T17" fmla="*/ 6 h 20"/>
                <a:gd name="T18" fmla="*/ 14 w 40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20">
                  <a:moveTo>
                    <a:pt x="26" y="0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8" y="10"/>
                    <a:pt x="40" y="12"/>
                    <a:pt x="40" y="14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2"/>
                    <a:pt x="2" y="10"/>
                    <a:pt x="4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0" name="Oval 133">
              <a:extLst>
                <a:ext uri="{FF2B5EF4-FFF2-40B4-BE49-F238E27FC236}">
                  <a16:creationId xmlns:a16="http://schemas.microsoft.com/office/drawing/2014/main" id="{01439293-23A8-5EE3-19D1-B0A5E998D3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8513" y="2293939"/>
              <a:ext cx="88900" cy="96838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1" name="Freeform 134">
              <a:extLst>
                <a:ext uri="{FF2B5EF4-FFF2-40B4-BE49-F238E27FC236}">
                  <a16:creationId xmlns:a16="http://schemas.microsoft.com/office/drawing/2014/main" id="{D801C293-82DD-38F3-8BA0-21902573A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8513" y="2327276"/>
              <a:ext cx="88900" cy="14288"/>
            </a:xfrm>
            <a:custGeom>
              <a:avLst/>
              <a:gdLst>
                <a:gd name="T0" fmla="*/ 24 w 24"/>
                <a:gd name="T1" fmla="*/ 2 h 4"/>
                <a:gd name="T2" fmla="*/ 14 w 24"/>
                <a:gd name="T3" fmla="*/ 0 h 4"/>
                <a:gd name="T4" fmla="*/ 0 w 2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4">
                  <a:moveTo>
                    <a:pt x="24" y="2"/>
                  </a:moveTo>
                  <a:cubicBezTo>
                    <a:pt x="22" y="4"/>
                    <a:pt x="16" y="4"/>
                    <a:pt x="14" y="0"/>
                  </a:cubicBezTo>
                  <a:cubicBezTo>
                    <a:pt x="10" y="4"/>
                    <a:pt x="3" y="4"/>
                    <a:pt x="0" y="1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EAC7662E-CD54-7312-98F0-E5EEC7EA3480}"/>
              </a:ext>
            </a:extLst>
          </p:cNvPr>
          <p:cNvGrpSpPr/>
          <p:nvPr/>
        </p:nvGrpSpPr>
        <p:grpSpPr>
          <a:xfrm>
            <a:off x="10484239" y="3980622"/>
            <a:ext cx="178593" cy="217505"/>
            <a:chOff x="7035801" y="2173289"/>
            <a:chExt cx="284162" cy="346075"/>
          </a:xfrm>
          <a:solidFill>
            <a:schemeClr val="accent2"/>
          </a:solidFill>
        </p:grpSpPr>
        <p:sp>
          <p:nvSpPr>
            <p:cNvPr id="233" name="Freeform 125">
              <a:extLst>
                <a:ext uri="{FF2B5EF4-FFF2-40B4-BE49-F238E27FC236}">
                  <a16:creationId xmlns:a16="http://schemas.microsoft.com/office/drawing/2014/main" id="{FE75BAB2-8F74-E584-B559-D58455A16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173289"/>
              <a:ext cx="269875" cy="346075"/>
            </a:xfrm>
            <a:custGeom>
              <a:avLst/>
              <a:gdLst>
                <a:gd name="T0" fmla="*/ 72 w 72"/>
                <a:gd name="T1" fmla="*/ 0 h 92"/>
                <a:gd name="T2" fmla="*/ 8 w 72"/>
                <a:gd name="T3" fmla="*/ 0 h 92"/>
                <a:gd name="T4" fmla="*/ 0 w 72"/>
                <a:gd name="T5" fmla="*/ 8 h 92"/>
                <a:gd name="T6" fmla="*/ 8 w 72"/>
                <a:gd name="T7" fmla="*/ 16 h 92"/>
                <a:gd name="T8" fmla="*/ 72 w 72"/>
                <a:gd name="T9" fmla="*/ 16 h 92"/>
                <a:gd name="T10" fmla="*/ 72 w 72"/>
                <a:gd name="T11" fmla="*/ 92 h 92"/>
                <a:gd name="T12" fmla="*/ 8 w 72"/>
                <a:gd name="T13" fmla="*/ 92 h 92"/>
                <a:gd name="T14" fmla="*/ 0 w 72"/>
                <a:gd name="T15" fmla="*/ 84 h 92"/>
                <a:gd name="T16" fmla="*/ 0 w 72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92">
                  <a:moveTo>
                    <a:pt x="72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4" y="92"/>
                    <a:pt x="0" y="88"/>
                    <a:pt x="0" y="84"/>
                  </a:cubicBezTo>
                  <a:cubicBezTo>
                    <a:pt x="0" y="8"/>
                    <a:pt x="0" y="8"/>
                    <a:pt x="0" y="8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4" name="Line 126">
              <a:extLst>
                <a:ext uri="{FF2B5EF4-FFF2-40B4-BE49-F238E27FC236}">
                  <a16:creationId xmlns:a16="http://schemas.microsoft.com/office/drawing/2014/main" id="{2122302E-4617-C51A-14F6-74C2AF0655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80251" y="2203451"/>
              <a:ext cx="225425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5" name="Line 127">
              <a:extLst>
                <a:ext uri="{FF2B5EF4-FFF2-40B4-BE49-F238E27FC236}">
                  <a16:creationId xmlns:a16="http://schemas.microsoft.com/office/drawing/2014/main" id="{B41DA0AE-837C-85E5-9497-5344C15421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278064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6" name="Line 128">
              <a:extLst>
                <a:ext uri="{FF2B5EF4-FFF2-40B4-BE49-F238E27FC236}">
                  <a16:creationId xmlns:a16="http://schemas.microsoft.com/office/drawing/2014/main" id="{699236A8-4FAF-66CA-2216-F5157F1DDB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32410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7" name="Line 129">
              <a:extLst>
                <a:ext uri="{FF2B5EF4-FFF2-40B4-BE49-F238E27FC236}">
                  <a16:creationId xmlns:a16="http://schemas.microsoft.com/office/drawing/2014/main" id="{3E679334-2CB3-2122-7D67-B500213B49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36855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8" name="Line 130">
              <a:extLst>
                <a:ext uri="{FF2B5EF4-FFF2-40B4-BE49-F238E27FC236}">
                  <a16:creationId xmlns:a16="http://schemas.microsoft.com/office/drawing/2014/main" id="{98474DF8-C196-9193-2C36-58BAE9ABFB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41300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9" name="Line 131">
              <a:extLst>
                <a:ext uri="{FF2B5EF4-FFF2-40B4-BE49-F238E27FC236}">
                  <a16:creationId xmlns:a16="http://schemas.microsoft.com/office/drawing/2014/main" id="{F971E020-4D66-68D4-D639-B2124C0F3A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459039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0" name="Freeform 132">
              <a:extLst>
                <a:ext uri="{FF2B5EF4-FFF2-40B4-BE49-F238E27FC236}">
                  <a16:creationId xmlns:a16="http://schemas.microsoft.com/office/drawing/2014/main" id="{8B3E79AD-162A-C076-CB94-D0AD2F2377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8351" y="2382839"/>
              <a:ext cx="149225" cy="76200"/>
            </a:xfrm>
            <a:custGeom>
              <a:avLst/>
              <a:gdLst>
                <a:gd name="T0" fmla="*/ 26 w 40"/>
                <a:gd name="T1" fmla="*/ 0 h 20"/>
                <a:gd name="T2" fmla="*/ 26 w 40"/>
                <a:gd name="T3" fmla="*/ 6 h 20"/>
                <a:gd name="T4" fmla="*/ 36 w 40"/>
                <a:gd name="T5" fmla="*/ 9 h 20"/>
                <a:gd name="T6" fmla="*/ 40 w 40"/>
                <a:gd name="T7" fmla="*/ 14 h 20"/>
                <a:gd name="T8" fmla="*/ 40 w 40"/>
                <a:gd name="T9" fmla="*/ 20 h 20"/>
                <a:gd name="T10" fmla="*/ 0 w 40"/>
                <a:gd name="T11" fmla="*/ 20 h 20"/>
                <a:gd name="T12" fmla="*/ 0 w 40"/>
                <a:gd name="T13" fmla="*/ 14 h 20"/>
                <a:gd name="T14" fmla="*/ 4 w 40"/>
                <a:gd name="T15" fmla="*/ 9 h 20"/>
                <a:gd name="T16" fmla="*/ 14 w 40"/>
                <a:gd name="T17" fmla="*/ 6 h 20"/>
                <a:gd name="T18" fmla="*/ 14 w 40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20">
                  <a:moveTo>
                    <a:pt x="26" y="0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8" y="10"/>
                    <a:pt x="40" y="12"/>
                    <a:pt x="40" y="14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2"/>
                    <a:pt x="2" y="10"/>
                    <a:pt x="4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1" name="Oval 133">
              <a:extLst>
                <a:ext uri="{FF2B5EF4-FFF2-40B4-BE49-F238E27FC236}">
                  <a16:creationId xmlns:a16="http://schemas.microsoft.com/office/drawing/2014/main" id="{C2F7E2A4-AB37-8EB5-FB9D-1F1F9DA30C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8513" y="2293939"/>
              <a:ext cx="88900" cy="96838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2" name="Freeform 134">
              <a:extLst>
                <a:ext uri="{FF2B5EF4-FFF2-40B4-BE49-F238E27FC236}">
                  <a16:creationId xmlns:a16="http://schemas.microsoft.com/office/drawing/2014/main" id="{CC3ADF39-8647-0A08-ABB0-9A743F46FE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8513" y="2327276"/>
              <a:ext cx="88900" cy="14288"/>
            </a:xfrm>
            <a:custGeom>
              <a:avLst/>
              <a:gdLst>
                <a:gd name="T0" fmla="*/ 24 w 24"/>
                <a:gd name="T1" fmla="*/ 2 h 4"/>
                <a:gd name="T2" fmla="*/ 14 w 24"/>
                <a:gd name="T3" fmla="*/ 0 h 4"/>
                <a:gd name="T4" fmla="*/ 0 w 2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4">
                  <a:moveTo>
                    <a:pt x="24" y="2"/>
                  </a:moveTo>
                  <a:cubicBezTo>
                    <a:pt x="22" y="4"/>
                    <a:pt x="16" y="4"/>
                    <a:pt x="14" y="0"/>
                  </a:cubicBezTo>
                  <a:cubicBezTo>
                    <a:pt x="10" y="4"/>
                    <a:pt x="3" y="4"/>
                    <a:pt x="0" y="1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9FA252BD-8615-1A50-2343-2F31B50CD2D5}"/>
              </a:ext>
            </a:extLst>
          </p:cNvPr>
          <p:cNvGrpSpPr/>
          <p:nvPr/>
        </p:nvGrpSpPr>
        <p:grpSpPr>
          <a:xfrm>
            <a:off x="10466998" y="4431453"/>
            <a:ext cx="178593" cy="217505"/>
            <a:chOff x="7035801" y="2173289"/>
            <a:chExt cx="284162" cy="346075"/>
          </a:xfrm>
          <a:solidFill>
            <a:schemeClr val="accent2"/>
          </a:solidFill>
        </p:grpSpPr>
        <p:sp>
          <p:nvSpPr>
            <p:cNvPr id="244" name="Freeform 125">
              <a:extLst>
                <a:ext uri="{FF2B5EF4-FFF2-40B4-BE49-F238E27FC236}">
                  <a16:creationId xmlns:a16="http://schemas.microsoft.com/office/drawing/2014/main" id="{2DADF9D0-935C-B16E-C97F-3DA74EBFB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0088" y="2173289"/>
              <a:ext cx="269875" cy="346075"/>
            </a:xfrm>
            <a:custGeom>
              <a:avLst/>
              <a:gdLst>
                <a:gd name="T0" fmla="*/ 72 w 72"/>
                <a:gd name="T1" fmla="*/ 0 h 92"/>
                <a:gd name="T2" fmla="*/ 8 w 72"/>
                <a:gd name="T3" fmla="*/ 0 h 92"/>
                <a:gd name="T4" fmla="*/ 0 w 72"/>
                <a:gd name="T5" fmla="*/ 8 h 92"/>
                <a:gd name="T6" fmla="*/ 8 w 72"/>
                <a:gd name="T7" fmla="*/ 16 h 92"/>
                <a:gd name="T8" fmla="*/ 72 w 72"/>
                <a:gd name="T9" fmla="*/ 16 h 92"/>
                <a:gd name="T10" fmla="*/ 72 w 72"/>
                <a:gd name="T11" fmla="*/ 92 h 92"/>
                <a:gd name="T12" fmla="*/ 8 w 72"/>
                <a:gd name="T13" fmla="*/ 92 h 92"/>
                <a:gd name="T14" fmla="*/ 0 w 72"/>
                <a:gd name="T15" fmla="*/ 84 h 92"/>
                <a:gd name="T16" fmla="*/ 0 w 72"/>
                <a:gd name="T17" fmla="*/ 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92">
                  <a:moveTo>
                    <a:pt x="72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4" y="92"/>
                    <a:pt x="0" y="88"/>
                    <a:pt x="0" y="84"/>
                  </a:cubicBezTo>
                  <a:cubicBezTo>
                    <a:pt x="0" y="8"/>
                    <a:pt x="0" y="8"/>
                    <a:pt x="0" y="8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5" name="Line 126">
              <a:extLst>
                <a:ext uri="{FF2B5EF4-FFF2-40B4-BE49-F238E27FC236}">
                  <a16:creationId xmlns:a16="http://schemas.microsoft.com/office/drawing/2014/main" id="{690AFE42-1948-CE47-3E50-171433CAFB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80251" y="2203451"/>
              <a:ext cx="225425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6" name="Line 127">
              <a:extLst>
                <a:ext uri="{FF2B5EF4-FFF2-40B4-BE49-F238E27FC236}">
                  <a16:creationId xmlns:a16="http://schemas.microsoft.com/office/drawing/2014/main" id="{F8DB5350-9725-9F7D-B930-F61649D0C4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278064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7" name="Line 128">
              <a:extLst>
                <a:ext uri="{FF2B5EF4-FFF2-40B4-BE49-F238E27FC236}">
                  <a16:creationId xmlns:a16="http://schemas.microsoft.com/office/drawing/2014/main" id="{7B9F129F-7AAD-D69F-9B75-EFC3587F0E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32410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8" name="Line 129">
              <a:extLst>
                <a:ext uri="{FF2B5EF4-FFF2-40B4-BE49-F238E27FC236}">
                  <a16:creationId xmlns:a16="http://schemas.microsoft.com/office/drawing/2014/main" id="{B983A4E9-D92A-449B-5ACB-BC799F0E41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36855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9" name="Line 130">
              <a:extLst>
                <a:ext uri="{FF2B5EF4-FFF2-40B4-BE49-F238E27FC236}">
                  <a16:creationId xmlns:a16="http://schemas.microsoft.com/office/drawing/2014/main" id="{46071C1D-7F1C-77A9-E038-28A68C3954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413001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0" name="Line 131">
              <a:extLst>
                <a:ext uri="{FF2B5EF4-FFF2-40B4-BE49-F238E27FC236}">
                  <a16:creationId xmlns:a16="http://schemas.microsoft.com/office/drawing/2014/main" id="{7893D6E2-4CCB-9456-5036-965A10F537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35801" y="2459039"/>
              <a:ext cx="30163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1" name="Freeform 132">
              <a:extLst>
                <a:ext uri="{FF2B5EF4-FFF2-40B4-BE49-F238E27FC236}">
                  <a16:creationId xmlns:a16="http://schemas.microsoft.com/office/drawing/2014/main" id="{50BA42D4-4744-7478-E85D-1596781D1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8351" y="2382839"/>
              <a:ext cx="149225" cy="76200"/>
            </a:xfrm>
            <a:custGeom>
              <a:avLst/>
              <a:gdLst>
                <a:gd name="T0" fmla="*/ 26 w 40"/>
                <a:gd name="T1" fmla="*/ 0 h 20"/>
                <a:gd name="T2" fmla="*/ 26 w 40"/>
                <a:gd name="T3" fmla="*/ 6 h 20"/>
                <a:gd name="T4" fmla="*/ 36 w 40"/>
                <a:gd name="T5" fmla="*/ 9 h 20"/>
                <a:gd name="T6" fmla="*/ 40 w 40"/>
                <a:gd name="T7" fmla="*/ 14 h 20"/>
                <a:gd name="T8" fmla="*/ 40 w 40"/>
                <a:gd name="T9" fmla="*/ 20 h 20"/>
                <a:gd name="T10" fmla="*/ 0 w 40"/>
                <a:gd name="T11" fmla="*/ 20 h 20"/>
                <a:gd name="T12" fmla="*/ 0 w 40"/>
                <a:gd name="T13" fmla="*/ 14 h 20"/>
                <a:gd name="T14" fmla="*/ 4 w 40"/>
                <a:gd name="T15" fmla="*/ 9 h 20"/>
                <a:gd name="T16" fmla="*/ 14 w 40"/>
                <a:gd name="T17" fmla="*/ 6 h 20"/>
                <a:gd name="T18" fmla="*/ 14 w 40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20">
                  <a:moveTo>
                    <a:pt x="26" y="0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8" y="10"/>
                    <a:pt x="40" y="12"/>
                    <a:pt x="40" y="14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2"/>
                    <a:pt x="2" y="10"/>
                    <a:pt x="4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2" name="Oval 133">
              <a:extLst>
                <a:ext uri="{FF2B5EF4-FFF2-40B4-BE49-F238E27FC236}">
                  <a16:creationId xmlns:a16="http://schemas.microsoft.com/office/drawing/2014/main" id="{2A07A0A3-F567-6930-494E-4AC9CF1D2B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8513" y="2293939"/>
              <a:ext cx="88900" cy="96838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3" name="Freeform 134">
              <a:extLst>
                <a:ext uri="{FF2B5EF4-FFF2-40B4-BE49-F238E27FC236}">
                  <a16:creationId xmlns:a16="http://schemas.microsoft.com/office/drawing/2014/main" id="{CDA97DD2-6F8D-75C8-EAAF-A2FF1BA84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8513" y="2327276"/>
              <a:ext cx="88900" cy="14288"/>
            </a:xfrm>
            <a:custGeom>
              <a:avLst/>
              <a:gdLst>
                <a:gd name="T0" fmla="*/ 24 w 24"/>
                <a:gd name="T1" fmla="*/ 2 h 4"/>
                <a:gd name="T2" fmla="*/ 14 w 24"/>
                <a:gd name="T3" fmla="*/ 0 h 4"/>
                <a:gd name="T4" fmla="*/ 0 w 2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4">
                  <a:moveTo>
                    <a:pt x="24" y="2"/>
                  </a:moveTo>
                  <a:cubicBezTo>
                    <a:pt x="22" y="4"/>
                    <a:pt x="16" y="4"/>
                    <a:pt x="14" y="0"/>
                  </a:cubicBezTo>
                  <a:cubicBezTo>
                    <a:pt x="10" y="4"/>
                    <a:pt x="3" y="4"/>
                    <a:pt x="0" y="1"/>
                  </a:cubicBezTo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57" name="Oval 256">
            <a:extLst>
              <a:ext uri="{FF2B5EF4-FFF2-40B4-BE49-F238E27FC236}">
                <a16:creationId xmlns:a16="http://schemas.microsoft.com/office/drawing/2014/main" id="{2604EC9B-681B-DDC8-6378-AA25CF72FD49}"/>
              </a:ext>
            </a:extLst>
          </p:cNvPr>
          <p:cNvSpPr/>
          <p:nvPr/>
        </p:nvSpPr>
        <p:spPr>
          <a:xfrm>
            <a:off x="10192825" y="980595"/>
            <a:ext cx="1402479" cy="1479135"/>
          </a:xfrm>
          <a:prstGeom prst="ellipse">
            <a:avLst/>
          </a:prstGeom>
          <a:solidFill>
            <a:schemeClr val="accent2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Better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Better Decisions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Best O</a:t>
            </a:r>
            <a:r>
              <a:rPr lang="en-US" sz="1000" dirty="0" err="1">
                <a:solidFill>
                  <a:prstClr val="white"/>
                </a:solidFill>
                <a:latin typeface="Calibri" panose="020F0502020204030204"/>
              </a:rPr>
              <a:t>utcomes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59" name="Straight Arrow Connector 258">
            <a:extLst>
              <a:ext uri="{FF2B5EF4-FFF2-40B4-BE49-F238E27FC236}">
                <a16:creationId xmlns:a16="http://schemas.microsoft.com/office/drawing/2014/main" id="{136358D7-0C0E-137E-063A-1906A13801FD}"/>
              </a:ext>
            </a:extLst>
          </p:cNvPr>
          <p:cNvCxnSpPr>
            <a:cxnSpLocks/>
          </p:cNvCxnSpPr>
          <p:nvPr/>
        </p:nvCxnSpPr>
        <p:spPr>
          <a:xfrm>
            <a:off x="6884443" y="3144316"/>
            <a:ext cx="1326149" cy="496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Arrow Connector 260">
            <a:extLst>
              <a:ext uri="{FF2B5EF4-FFF2-40B4-BE49-F238E27FC236}">
                <a16:creationId xmlns:a16="http://schemas.microsoft.com/office/drawing/2014/main" id="{833A5186-F361-1719-29AB-40C21A959578}"/>
              </a:ext>
            </a:extLst>
          </p:cNvPr>
          <p:cNvCxnSpPr>
            <a:cxnSpLocks/>
          </p:cNvCxnSpPr>
          <p:nvPr/>
        </p:nvCxnSpPr>
        <p:spPr>
          <a:xfrm flipV="1">
            <a:off x="6884443" y="4395879"/>
            <a:ext cx="1357681" cy="659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9ADA0727-EED8-DDAB-DBD3-F92BDDA69AF7}"/>
              </a:ext>
            </a:extLst>
          </p:cNvPr>
          <p:cNvCxnSpPr/>
          <p:nvPr/>
        </p:nvCxnSpPr>
        <p:spPr>
          <a:xfrm>
            <a:off x="8804115" y="4046472"/>
            <a:ext cx="4992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898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/>
          <p:cNvGrpSpPr/>
          <p:nvPr/>
        </p:nvGrpSpPr>
        <p:grpSpPr>
          <a:xfrm rot="10800000">
            <a:off x="-25628" y="6738766"/>
            <a:ext cx="12217628" cy="403410"/>
            <a:chOff x="1" y="-19052"/>
            <a:chExt cx="12191998" cy="360365"/>
          </a:xfrm>
        </p:grpSpPr>
        <p:sp>
          <p:nvSpPr>
            <p:cNvPr id="70" name="Freeform 69"/>
            <p:cNvSpPr/>
            <p:nvPr/>
          </p:nvSpPr>
          <p:spPr>
            <a:xfrm rot="5400000">
              <a:off x="3712948" y="-3731998"/>
              <a:ext cx="360363" cy="7786258"/>
            </a:xfrm>
            <a:custGeom>
              <a:avLst/>
              <a:gdLst>
                <a:gd name="connsiteX0" fmla="*/ 0 w 360363"/>
                <a:gd name="connsiteY0" fmla="*/ 7786258 h 7786258"/>
                <a:gd name="connsiteX1" fmla="*/ 0 w 360363"/>
                <a:gd name="connsiteY1" fmla="*/ 1728379 h 7786258"/>
                <a:gd name="connsiteX2" fmla="*/ 0 w 360363"/>
                <a:gd name="connsiteY2" fmla="*/ 345676 h 7786258"/>
                <a:gd name="connsiteX3" fmla="*/ 360363 w 360363"/>
                <a:gd name="connsiteY3" fmla="*/ 0 h 7786258"/>
                <a:gd name="connsiteX4" fmla="*/ 360363 w 360363"/>
                <a:gd name="connsiteY4" fmla="*/ 1728379 h 7786258"/>
                <a:gd name="connsiteX5" fmla="*/ 360363 w 360363"/>
                <a:gd name="connsiteY5" fmla="*/ 7786258 h 778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0363" h="7786258">
                  <a:moveTo>
                    <a:pt x="0" y="7786258"/>
                  </a:moveTo>
                  <a:lnTo>
                    <a:pt x="0" y="1728379"/>
                  </a:lnTo>
                  <a:lnTo>
                    <a:pt x="0" y="345676"/>
                  </a:lnTo>
                  <a:lnTo>
                    <a:pt x="360363" y="0"/>
                  </a:lnTo>
                  <a:lnTo>
                    <a:pt x="360363" y="1728379"/>
                  </a:lnTo>
                  <a:lnTo>
                    <a:pt x="360363" y="778625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1"/>
              <a:endParaRPr lang="en-US" dirty="0"/>
            </a:p>
          </p:txBody>
        </p:sp>
        <p:sp>
          <p:nvSpPr>
            <p:cNvPr id="71" name="Freeform 70"/>
            <p:cNvSpPr/>
            <p:nvPr/>
          </p:nvSpPr>
          <p:spPr>
            <a:xfrm>
              <a:off x="7397557" y="-19052"/>
              <a:ext cx="4794442" cy="360365"/>
            </a:xfrm>
            <a:custGeom>
              <a:avLst/>
              <a:gdLst>
                <a:gd name="connsiteX0" fmla="*/ 1728379 w 4794442"/>
                <a:gd name="connsiteY0" fmla="*/ 0 h 360365"/>
                <a:gd name="connsiteX1" fmla="*/ 4794442 w 4794442"/>
                <a:gd name="connsiteY1" fmla="*/ 0 h 360365"/>
                <a:gd name="connsiteX2" fmla="*/ 4794442 w 4794442"/>
                <a:gd name="connsiteY2" fmla="*/ 360365 h 360365"/>
                <a:gd name="connsiteX3" fmla="*/ 1728379 w 4794442"/>
                <a:gd name="connsiteY3" fmla="*/ 360365 h 360365"/>
                <a:gd name="connsiteX4" fmla="*/ 345676 w 4794442"/>
                <a:gd name="connsiteY4" fmla="*/ 360365 h 360365"/>
                <a:gd name="connsiteX5" fmla="*/ 0 w 4794442"/>
                <a:gd name="connsiteY5" fmla="*/ 2 h 360365"/>
                <a:gd name="connsiteX6" fmla="*/ 1728379 w 4794442"/>
                <a:gd name="connsiteY6" fmla="*/ 2 h 360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4442" h="360365">
                  <a:moveTo>
                    <a:pt x="1728379" y="0"/>
                  </a:moveTo>
                  <a:lnTo>
                    <a:pt x="4794442" y="0"/>
                  </a:lnTo>
                  <a:lnTo>
                    <a:pt x="4794442" y="360365"/>
                  </a:lnTo>
                  <a:lnTo>
                    <a:pt x="1728379" y="360365"/>
                  </a:lnTo>
                  <a:lnTo>
                    <a:pt x="345676" y="360365"/>
                  </a:lnTo>
                  <a:lnTo>
                    <a:pt x="0" y="2"/>
                  </a:lnTo>
                  <a:lnTo>
                    <a:pt x="1728379" y="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2BC3-3995-470A-80A9-786F9B80074D}" type="datetime1">
              <a:rPr lang="en-US" sz="1000" smtClean="0"/>
              <a:t>4/25/23</a:t>
            </a:fld>
            <a:endParaRPr lang="en-US" sz="1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1D48F253-F5B0-4468-8B1A-270C3C95458C}" type="slidenum">
              <a:rPr lang="en-US" sz="1000" smtClean="0"/>
              <a:pPr algn="r"/>
              <a:t>3</a:t>
            </a:fld>
            <a:endParaRPr lang="en-US" sz="1000" dirty="0"/>
          </a:p>
        </p:txBody>
      </p:sp>
      <p:grpSp>
        <p:nvGrpSpPr>
          <p:cNvPr id="27" name="Group 26"/>
          <p:cNvGrpSpPr/>
          <p:nvPr/>
        </p:nvGrpSpPr>
        <p:grpSpPr>
          <a:xfrm>
            <a:off x="643847" y="1448880"/>
            <a:ext cx="10904306" cy="4640593"/>
            <a:chOff x="677299" y="1410780"/>
            <a:chExt cx="10904306" cy="4640593"/>
          </a:xfrm>
        </p:grpSpPr>
        <p:grpSp>
          <p:nvGrpSpPr>
            <p:cNvPr id="10" name="Group 9"/>
            <p:cNvGrpSpPr/>
            <p:nvPr/>
          </p:nvGrpSpPr>
          <p:grpSpPr>
            <a:xfrm>
              <a:off x="4548438" y="1410780"/>
              <a:ext cx="7033167" cy="4640593"/>
              <a:chOff x="4803127" y="1268322"/>
              <a:chExt cx="7033167" cy="4640593"/>
            </a:xfrm>
          </p:grpSpPr>
          <p:sp>
            <p:nvSpPr>
              <p:cNvPr id="15" name="Parallelogram 14"/>
              <p:cNvSpPr/>
              <p:nvPr/>
            </p:nvSpPr>
            <p:spPr>
              <a:xfrm flipH="1">
                <a:off x="9611663" y="2480359"/>
                <a:ext cx="1290320" cy="1250506"/>
              </a:xfrm>
              <a:prstGeom prst="parallelogram">
                <a:avLst>
                  <a:gd name="adj" fmla="val 51349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Parallelogram 13"/>
              <p:cNvSpPr/>
              <p:nvPr/>
            </p:nvSpPr>
            <p:spPr>
              <a:xfrm flipH="1">
                <a:off x="8264195" y="3001058"/>
                <a:ext cx="1290320" cy="1310832"/>
              </a:xfrm>
              <a:prstGeom prst="parallelogram">
                <a:avLst>
                  <a:gd name="adj" fmla="val 51349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Parallelogram 12"/>
              <p:cNvSpPr/>
              <p:nvPr/>
            </p:nvSpPr>
            <p:spPr>
              <a:xfrm flipH="1">
                <a:off x="6893229" y="3556685"/>
                <a:ext cx="1290320" cy="1275906"/>
              </a:xfrm>
              <a:prstGeom prst="parallelogram">
                <a:avLst>
                  <a:gd name="adj" fmla="val 51349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arallelogram 11"/>
              <p:cNvSpPr/>
              <p:nvPr/>
            </p:nvSpPr>
            <p:spPr>
              <a:xfrm flipH="1">
                <a:off x="5534645" y="4077384"/>
                <a:ext cx="1290320" cy="1310831"/>
              </a:xfrm>
              <a:prstGeom prst="parallelogram">
                <a:avLst>
                  <a:gd name="adj" fmla="val 51349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Parallelogram 4"/>
              <p:cNvSpPr/>
              <p:nvPr/>
            </p:nvSpPr>
            <p:spPr>
              <a:xfrm>
                <a:off x="4803127" y="4077384"/>
                <a:ext cx="1348740" cy="1831531"/>
              </a:xfrm>
              <a:prstGeom prst="parallelogram">
                <a:avLst>
                  <a:gd name="adj" fmla="val 51349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Parallelogram 6"/>
              <p:cNvSpPr/>
              <p:nvPr/>
            </p:nvSpPr>
            <p:spPr>
              <a:xfrm>
                <a:off x="6180123" y="3556684"/>
                <a:ext cx="1348740" cy="1831531"/>
              </a:xfrm>
              <a:prstGeom prst="parallelogram">
                <a:avLst>
                  <a:gd name="adj" fmla="val 51349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Parallelogram 7"/>
              <p:cNvSpPr/>
              <p:nvPr/>
            </p:nvSpPr>
            <p:spPr>
              <a:xfrm>
                <a:off x="7552041" y="3001059"/>
                <a:ext cx="1348740" cy="1831531"/>
              </a:xfrm>
              <a:prstGeom prst="parallelogram">
                <a:avLst>
                  <a:gd name="adj" fmla="val 51349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Parallelogram 8"/>
              <p:cNvSpPr/>
              <p:nvPr/>
            </p:nvSpPr>
            <p:spPr>
              <a:xfrm>
                <a:off x="8917291" y="2480359"/>
                <a:ext cx="1348740" cy="1831531"/>
              </a:xfrm>
              <a:prstGeom prst="parallelogram">
                <a:avLst>
                  <a:gd name="adj" fmla="val 51349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10258412" y="1268322"/>
                <a:ext cx="1577882" cy="2462543"/>
              </a:xfrm>
              <a:custGeom>
                <a:avLst/>
                <a:gdLst>
                  <a:gd name="connsiteX0" fmla="*/ 1257819 w 1577882"/>
                  <a:gd name="connsiteY0" fmla="*/ 0 h 2462543"/>
                  <a:gd name="connsiteX1" fmla="*/ 1577882 w 1577882"/>
                  <a:gd name="connsiteY1" fmla="*/ 998329 h 2462543"/>
                  <a:gd name="connsiteX2" fmla="*/ 1252389 w 1577882"/>
                  <a:gd name="connsiteY2" fmla="*/ 885819 h 2462543"/>
                  <a:gd name="connsiteX3" fmla="*/ 656175 w 1577882"/>
                  <a:gd name="connsiteY3" fmla="*/ 2462543 h 2462543"/>
                  <a:gd name="connsiteX4" fmla="*/ 0 w 1577882"/>
                  <a:gd name="connsiteY4" fmla="*/ 2462543 h 2462543"/>
                  <a:gd name="connsiteX5" fmla="*/ 672066 w 1577882"/>
                  <a:gd name="connsiteY5" fmla="*/ 685224 h 2462543"/>
                  <a:gd name="connsiteX6" fmla="*/ 389571 w 1577882"/>
                  <a:gd name="connsiteY6" fmla="*/ 587576 h 2462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77882" h="2462543">
                    <a:moveTo>
                      <a:pt x="1257819" y="0"/>
                    </a:moveTo>
                    <a:lnTo>
                      <a:pt x="1577882" y="998329"/>
                    </a:lnTo>
                    <a:lnTo>
                      <a:pt x="1252389" y="885819"/>
                    </a:lnTo>
                    <a:lnTo>
                      <a:pt x="656175" y="2462543"/>
                    </a:lnTo>
                    <a:lnTo>
                      <a:pt x="0" y="2462543"/>
                    </a:lnTo>
                    <a:lnTo>
                      <a:pt x="672066" y="685224"/>
                    </a:lnTo>
                    <a:lnTo>
                      <a:pt x="389571" y="58757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5489217" y="3307942"/>
                <a:ext cx="101142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sz="4400" b="1" dirty="0">
                    <a:solidFill>
                      <a:schemeClr val="accent2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01</a:t>
                </a:r>
                <a:endParaRPr lang="en-US" sz="4400" b="1" dirty="0">
                  <a:solidFill>
                    <a:schemeClr val="accent2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6841994" y="2720891"/>
                <a:ext cx="101142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sz="4400" b="1" dirty="0">
                    <a:solidFill>
                      <a:schemeClr val="accent2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02</a:t>
                </a:r>
                <a:endParaRPr lang="en-US" sz="4400" b="1" dirty="0">
                  <a:solidFill>
                    <a:schemeClr val="accent2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8197041" y="2231616"/>
                <a:ext cx="101142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sz="4400" b="1" dirty="0">
                    <a:solidFill>
                      <a:schemeClr val="accent2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03</a:t>
                </a:r>
                <a:endParaRPr lang="en-US" sz="4400" b="1" dirty="0">
                  <a:solidFill>
                    <a:schemeClr val="accent2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591661" y="1710918"/>
                <a:ext cx="101142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sz="4400" b="1" dirty="0">
                    <a:solidFill>
                      <a:schemeClr val="accent2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04</a:t>
                </a:r>
                <a:endParaRPr lang="en-US" sz="4400" b="1" dirty="0">
                  <a:solidFill>
                    <a:schemeClr val="accent2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 rot="17430037">
                <a:off x="4940890" y="4823852"/>
                <a:ext cx="991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b="1" dirty="0">
                    <a:solidFill>
                      <a:schemeClr val="bg1"/>
                    </a:solidFill>
                    <a:latin typeface="Segoe UI" panose="020B0502040204020203" pitchFamily="34" charset="0"/>
                    <a:ea typeface="Adobe Fan Heiti Std B" panose="020B0700000000000000" pitchFamily="34" charset="-128"/>
                    <a:cs typeface="Segoe UI" panose="020B0502040204020203" pitchFamily="34" charset="0"/>
                  </a:rPr>
                  <a:t>STEP 1</a:t>
                </a:r>
                <a:endParaRPr lang="en-US" b="1" dirty="0">
                  <a:solidFill>
                    <a:schemeClr val="bg1"/>
                  </a:solidFill>
                  <a:latin typeface="Segoe UI" panose="020B0502040204020203" pitchFamily="34" charset="0"/>
                  <a:ea typeface="Adobe Fan Heiti Std B" panose="020B0700000000000000" pitchFamily="34" charset="-128"/>
                  <a:cs typeface="Segoe UI" panose="020B0502040204020203" pitchFamily="34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 rot="17430037">
                <a:off x="6325092" y="4294673"/>
                <a:ext cx="991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b="1" dirty="0">
                    <a:solidFill>
                      <a:schemeClr val="bg1"/>
                    </a:solidFill>
                    <a:latin typeface="Segoe UI" panose="020B0502040204020203" pitchFamily="34" charset="0"/>
                    <a:ea typeface="Adobe Fan Heiti Std B" panose="020B0700000000000000" pitchFamily="34" charset="-128"/>
                    <a:cs typeface="Segoe UI" panose="020B0502040204020203" pitchFamily="34" charset="0"/>
                  </a:rPr>
                  <a:t>STEP 2</a:t>
                </a:r>
                <a:endParaRPr lang="en-US" b="1" dirty="0">
                  <a:solidFill>
                    <a:schemeClr val="bg1"/>
                  </a:solidFill>
                  <a:latin typeface="Segoe UI" panose="020B0502040204020203" pitchFamily="34" charset="0"/>
                  <a:ea typeface="Adobe Fan Heiti Std B" panose="020B0700000000000000" pitchFamily="34" charset="-128"/>
                  <a:cs typeface="Segoe UI" panose="020B0502040204020203" pitchFamily="34" charset="0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rot="17430037">
                <a:off x="7735261" y="3765589"/>
                <a:ext cx="991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b="1" dirty="0">
                    <a:solidFill>
                      <a:schemeClr val="bg1"/>
                    </a:solidFill>
                    <a:latin typeface="Segoe UI" panose="020B0502040204020203" pitchFamily="34" charset="0"/>
                    <a:ea typeface="Adobe Fan Heiti Std B" panose="020B0700000000000000" pitchFamily="34" charset="-128"/>
                    <a:cs typeface="Segoe UI" panose="020B0502040204020203" pitchFamily="34" charset="0"/>
                  </a:rPr>
                  <a:t>STEP 3</a:t>
                </a:r>
                <a:endParaRPr lang="en-US" b="1" dirty="0">
                  <a:solidFill>
                    <a:schemeClr val="bg1"/>
                  </a:solidFill>
                  <a:latin typeface="Segoe UI" panose="020B0502040204020203" pitchFamily="34" charset="0"/>
                  <a:ea typeface="Adobe Fan Heiti Std B" panose="020B0700000000000000" pitchFamily="34" charset="-128"/>
                  <a:cs typeface="Segoe UI" panose="020B0502040204020203" pitchFamily="34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17430037">
                <a:off x="9067495" y="3265764"/>
                <a:ext cx="991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b="1" dirty="0">
                    <a:solidFill>
                      <a:schemeClr val="bg1"/>
                    </a:solidFill>
                    <a:latin typeface="Segoe UI" panose="020B0502040204020203" pitchFamily="34" charset="0"/>
                    <a:ea typeface="Adobe Fan Heiti Std B" panose="020B0700000000000000" pitchFamily="34" charset="-128"/>
                    <a:cs typeface="Segoe UI" panose="020B0502040204020203" pitchFamily="34" charset="0"/>
                  </a:rPr>
                  <a:t>STEP 4</a:t>
                </a:r>
                <a:endParaRPr lang="en-US" b="1" dirty="0">
                  <a:solidFill>
                    <a:schemeClr val="bg1"/>
                  </a:solidFill>
                  <a:latin typeface="Segoe UI" panose="020B0502040204020203" pitchFamily="34" charset="0"/>
                  <a:ea typeface="Adobe Fan Heiti Std B" panose="020B0700000000000000" pitchFamily="34" charset="-128"/>
                  <a:cs typeface="Segoe UI" panose="020B0502040204020203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17430037">
                <a:off x="10469126" y="2612213"/>
                <a:ext cx="991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D" b="1" dirty="0">
                    <a:solidFill>
                      <a:schemeClr val="bg1"/>
                    </a:solidFill>
                    <a:latin typeface="Segoe UI" panose="020B0502040204020203" pitchFamily="34" charset="0"/>
                    <a:ea typeface="Adobe Fan Heiti Std B" panose="020B0700000000000000" pitchFamily="34" charset="-128"/>
                    <a:cs typeface="Segoe UI" panose="020B0502040204020203" pitchFamily="34" charset="0"/>
                  </a:rPr>
                  <a:t>FINAL</a:t>
                </a:r>
                <a:endParaRPr lang="en-US" b="1" dirty="0">
                  <a:solidFill>
                    <a:schemeClr val="bg1"/>
                  </a:solidFill>
                  <a:latin typeface="Segoe UI" panose="020B0502040204020203" pitchFamily="34" charset="0"/>
                  <a:ea typeface="Adobe Fan Heiti Std B" panose="020B0700000000000000" pitchFamily="34" charset="-128"/>
                  <a:cs typeface="Segoe UI" panose="020B0502040204020203" pitchFamily="34" charset="0"/>
                </a:endParaRPr>
              </a:p>
            </p:txBody>
          </p:sp>
          <p:sp>
            <p:nvSpPr>
              <p:cNvPr id="49" name="Freeform 4404"/>
              <p:cNvSpPr>
                <a:spLocks noEditPoints="1"/>
              </p:cNvSpPr>
              <p:nvPr/>
            </p:nvSpPr>
            <p:spPr bwMode="auto">
              <a:xfrm>
                <a:off x="5644952" y="4223213"/>
                <a:ext cx="163076" cy="222829"/>
              </a:xfrm>
              <a:custGeom>
                <a:avLst/>
                <a:gdLst>
                  <a:gd name="T0" fmla="*/ 337 w 658"/>
                  <a:gd name="T1" fmla="*/ 615 h 896"/>
                  <a:gd name="T2" fmla="*/ 327 w 658"/>
                  <a:gd name="T3" fmla="*/ 613 h 896"/>
                  <a:gd name="T4" fmla="*/ 219 w 658"/>
                  <a:gd name="T5" fmla="*/ 717 h 896"/>
                  <a:gd name="T6" fmla="*/ 106 w 658"/>
                  <a:gd name="T7" fmla="*/ 664 h 896"/>
                  <a:gd name="T8" fmla="*/ 115 w 658"/>
                  <a:gd name="T9" fmla="*/ 619 h 896"/>
                  <a:gd name="T10" fmla="*/ 143 w 658"/>
                  <a:gd name="T11" fmla="*/ 562 h 896"/>
                  <a:gd name="T12" fmla="*/ 203 w 658"/>
                  <a:gd name="T13" fmla="*/ 501 h 896"/>
                  <a:gd name="T14" fmla="*/ 261 w 658"/>
                  <a:gd name="T15" fmla="*/ 473 h 896"/>
                  <a:gd name="T16" fmla="*/ 306 w 658"/>
                  <a:gd name="T17" fmla="*/ 464 h 896"/>
                  <a:gd name="T18" fmla="*/ 352 w 658"/>
                  <a:gd name="T19" fmla="*/ 464 h 896"/>
                  <a:gd name="T20" fmla="*/ 397 w 658"/>
                  <a:gd name="T21" fmla="*/ 473 h 896"/>
                  <a:gd name="T22" fmla="*/ 438 w 658"/>
                  <a:gd name="T23" fmla="*/ 489 h 896"/>
                  <a:gd name="T24" fmla="*/ 489 w 658"/>
                  <a:gd name="T25" fmla="*/ 527 h 896"/>
                  <a:gd name="T26" fmla="*/ 536 w 658"/>
                  <a:gd name="T27" fmla="*/ 599 h 896"/>
                  <a:gd name="T28" fmla="*/ 549 w 658"/>
                  <a:gd name="T29" fmla="*/ 641 h 896"/>
                  <a:gd name="T30" fmla="*/ 554 w 658"/>
                  <a:gd name="T31" fmla="*/ 687 h 896"/>
                  <a:gd name="T32" fmla="*/ 127 w 658"/>
                  <a:gd name="T33" fmla="*/ 308 h 896"/>
                  <a:gd name="T34" fmla="*/ 109 w 658"/>
                  <a:gd name="T35" fmla="*/ 253 h 896"/>
                  <a:gd name="T36" fmla="*/ 105 w 658"/>
                  <a:gd name="T37" fmla="*/ 29 h 896"/>
                  <a:gd name="T38" fmla="*/ 551 w 658"/>
                  <a:gd name="T39" fmla="*/ 238 h 896"/>
                  <a:gd name="T40" fmla="*/ 537 w 658"/>
                  <a:gd name="T41" fmla="*/ 295 h 896"/>
                  <a:gd name="T42" fmla="*/ 643 w 658"/>
                  <a:gd name="T43" fmla="*/ 866 h 896"/>
                  <a:gd name="T44" fmla="*/ 582 w 658"/>
                  <a:gd name="T45" fmla="*/ 666 h 896"/>
                  <a:gd name="T46" fmla="*/ 564 w 658"/>
                  <a:gd name="T47" fmla="*/ 588 h 896"/>
                  <a:gd name="T48" fmla="*/ 526 w 658"/>
                  <a:gd name="T49" fmla="*/ 523 h 896"/>
                  <a:gd name="T50" fmla="*/ 469 w 658"/>
                  <a:gd name="T51" fmla="*/ 473 h 896"/>
                  <a:gd name="T52" fmla="*/ 436 w 658"/>
                  <a:gd name="T53" fmla="*/ 441 h 896"/>
                  <a:gd name="T54" fmla="*/ 504 w 658"/>
                  <a:gd name="T55" fmla="*/ 395 h 896"/>
                  <a:gd name="T56" fmla="*/ 554 w 658"/>
                  <a:gd name="T57" fmla="*/ 333 h 896"/>
                  <a:gd name="T58" fmla="*/ 578 w 658"/>
                  <a:gd name="T59" fmla="*/ 264 h 896"/>
                  <a:gd name="T60" fmla="*/ 584 w 658"/>
                  <a:gd name="T61" fmla="*/ 29 h 896"/>
                  <a:gd name="T62" fmla="*/ 652 w 658"/>
                  <a:gd name="T63" fmla="*/ 27 h 896"/>
                  <a:gd name="T64" fmla="*/ 658 w 658"/>
                  <a:gd name="T65" fmla="*/ 17 h 896"/>
                  <a:gd name="T66" fmla="*/ 655 w 658"/>
                  <a:gd name="T67" fmla="*/ 6 h 896"/>
                  <a:gd name="T68" fmla="*/ 647 w 658"/>
                  <a:gd name="T69" fmla="*/ 0 h 896"/>
                  <a:gd name="T70" fmla="*/ 15 w 658"/>
                  <a:gd name="T71" fmla="*/ 0 h 896"/>
                  <a:gd name="T72" fmla="*/ 5 w 658"/>
                  <a:gd name="T73" fmla="*/ 4 h 896"/>
                  <a:gd name="T74" fmla="*/ 0 w 658"/>
                  <a:gd name="T75" fmla="*/ 14 h 896"/>
                  <a:gd name="T76" fmla="*/ 5 w 658"/>
                  <a:gd name="T77" fmla="*/ 26 h 896"/>
                  <a:gd name="T78" fmla="*/ 15 w 658"/>
                  <a:gd name="T79" fmla="*/ 29 h 896"/>
                  <a:gd name="T80" fmla="*/ 77 w 658"/>
                  <a:gd name="T81" fmla="*/ 245 h 896"/>
                  <a:gd name="T82" fmla="*/ 96 w 658"/>
                  <a:gd name="T83" fmla="*/ 312 h 896"/>
                  <a:gd name="T84" fmla="*/ 137 w 658"/>
                  <a:gd name="T85" fmla="*/ 378 h 896"/>
                  <a:gd name="T86" fmla="*/ 204 w 658"/>
                  <a:gd name="T87" fmla="*/ 431 h 896"/>
                  <a:gd name="T88" fmla="*/ 207 w 658"/>
                  <a:gd name="T89" fmla="*/ 464 h 896"/>
                  <a:gd name="T90" fmla="*/ 146 w 658"/>
                  <a:gd name="T91" fmla="*/ 510 h 896"/>
                  <a:gd name="T92" fmla="*/ 102 w 658"/>
                  <a:gd name="T93" fmla="*/ 572 h 896"/>
                  <a:gd name="T94" fmla="*/ 78 w 658"/>
                  <a:gd name="T95" fmla="*/ 647 h 896"/>
                  <a:gd name="T96" fmla="*/ 75 w 658"/>
                  <a:gd name="T97" fmla="*/ 866 h 896"/>
                  <a:gd name="T98" fmla="*/ 7 w 658"/>
                  <a:gd name="T99" fmla="*/ 870 h 896"/>
                  <a:gd name="T100" fmla="*/ 0 w 658"/>
                  <a:gd name="T101" fmla="*/ 879 h 896"/>
                  <a:gd name="T102" fmla="*/ 2 w 658"/>
                  <a:gd name="T103" fmla="*/ 890 h 896"/>
                  <a:gd name="T104" fmla="*/ 12 w 658"/>
                  <a:gd name="T105" fmla="*/ 896 h 896"/>
                  <a:gd name="T106" fmla="*/ 643 w 658"/>
                  <a:gd name="T107" fmla="*/ 896 h 896"/>
                  <a:gd name="T108" fmla="*/ 654 w 658"/>
                  <a:gd name="T109" fmla="*/ 892 h 896"/>
                  <a:gd name="T110" fmla="*/ 658 w 658"/>
                  <a:gd name="T111" fmla="*/ 881 h 896"/>
                  <a:gd name="T112" fmla="*/ 654 w 658"/>
                  <a:gd name="T113" fmla="*/ 872 h 896"/>
                  <a:gd name="T114" fmla="*/ 643 w 658"/>
                  <a:gd name="T115" fmla="*/ 866 h 8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58" h="896">
                    <a:moveTo>
                      <a:pt x="554" y="717"/>
                    </a:moveTo>
                    <a:lnTo>
                      <a:pt x="440" y="717"/>
                    </a:lnTo>
                    <a:lnTo>
                      <a:pt x="340" y="617"/>
                    </a:lnTo>
                    <a:lnTo>
                      <a:pt x="337" y="615"/>
                    </a:lnTo>
                    <a:lnTo>
                      <a:pt x="335" y="614"/>
                    </a:lnTo>
                    <a:lnTo>
                      <a:pt x="332" y="613"/>
                    </a:lnTo>
                    <a:lnTo>
                      <a:pt x="329" y="613"/>
                    </a:lnTo>
                    <a:lnTo>
                      <a:pt x="327" y="613"/>
                    </a:lnTo>
                    <a:lnTo>
                      <a:pt x="323" y="614"/>
                    </a:lnTo>
                    <a:lnTo>
                      <a:pt x="321" y="615"/>
                    </a:lnTo>
                    <a:lnTo>
                      <a:pt x="318" y="617"/>
                    </a:lnTo>
                    <a:lnTo>
                      <a:pt x="219" y="717"/>
                    </a:lnTo>
                    <a:lnTo>
                      <a:pt x="105" y="717"/>
                    </a:lnTo>
                    <a:lnTo>
                      <a:pt x="105" y="687"/>
                    </a:lnTo>
                    <a:lnTo>
                      <a:pt x="105" y="676"/>
                    </a:lnTo>
                    <a:lnTo>
                      <a:pt x="106" y="664"/>
                    </a:lnTo>
                    <a:lnTo>
                      <a:pt x="107" y="652"/>
                    </a:lnTo>
                    <a:lnTo>
                      <a:pt x="109" y="642"/>
                    </a:lnTo>
                    <a:lnTo>
                      <a:pt x="112" y="630"/>
                    </a:lnTo>
                    <a:lnTo>
                      <a:pt x="115" y="619"/>
                    </a:lnTo>
                    <a:lnTo>
                      <a:pt x="118" y="610"/>
                    </a:lnTo>
                    <a:lnTo>
                      <a:pt x="122" y="599"/>
                    </a:lnTo>
                    <a:lnTo>
                      <a:pt x="132" y="580"/>
                    </a:lnTo>
                    <a:lnTo>
                      <a:pt x="143" y="562"/>
                    </a:lnTo>
                    <a:lnTo>
                      <a:pt x="156" y="543"/>
                    </a:lnTo>
                    <a:lnTo>
                      <a:pt x="169" y="528"/>
                    </a:lnTo>
                    <a:lnTo>
                      <a:pt x="185" y="513"/>
                    </a:lnTo>
                    <a:lnTo>
                      <a:pt x="203" y="501"/>
                    </a:lnTo>
                    <a:lnTo>
                      <a:pt x="222" y="490"/>
                    </a:lnTo>
                    <a:lnTo>
                      <a:pt x="241" y="480"/>
                    </a:lnTo>
                    <a:lnTo>
                      <a:pt x="252" y="476"/>
                    </a:lnTo>
                    <a:lnTo>
                      <a:pt x="261" y="473"/>
                    </a:lnTo>
                    <a:lnTo>
                      <a:pt x="272" y="470"/>
                    </a:lnTo>
                    <a:lnTo>
                      <a:pt x="284" y="467"/>
                    </a:lnTo>
                    <a:lnTo>
                      <a:pt x="295" y="465"/>
                    </a:lnTo>
                    <a:lnTo>
                      <a:pt x="306" y="464"/>
                    </a:lnTo>
                    <a:lnTo>
                      <a:pt x="317" y="463"/>
                    </a:lnTo>
                    <a:lnTo>
                      <a:pt x="329" y="463"/>
                    </a:lnTo>
                    <a:lnTo>
                      <a:pt x="341" y="463"/>
                    </a:lnTo>
                    <a:lnTo>
                      <a:pt x="352" y="464"/>
                    </a:lnTo>
                    <a:lnTo>
                      <a:pt x="364" y="465"/>
                    </a:lnTo>
                    <a:lnTo>
                      <a:pt x="376" y="467"/>
                    </a:lnTo>
                    <a:lnTo>
                      <a:pt x="387" y="470"/>
                    </a:lnTo>
                    <a:lnTo>
                      <a:pt x="397" y="473"/>
                    </a:lnTo>
                    <a:lnTo>
                      <a:pt x="408" y="476"/>
                    </a:lnTo>
                    <a:lnTo>
                      <a:pt x="418" y="480"/>
                    </a:lnTo>
                    <a:lnTo>
                      <a:pt x="428" y="485"/>
                    </a:lnTo>
                    <a:lnTo>
                      <a:pt x="438" y="489"/>
                    </a:lnTo>
                    <a:lnTo>
                      <a:pt x="447" y="494"/>
                    </a:lnTo>
                    <a:lnTo>
                      <a:pt x="456" y="501"/>
                    </a:lnTo>
                    <a:lnTo>
                      <a:pt x="473" y="513"/>
                    </a:lnTo>
                    <a:lnTo>
                      <a:pt x="489" y="527"/>
                    </a:lnTo>
                    <a:lnTo>
                      <a:pt x="503" y="543"/>
                    </a:lnTo>
                    <a:lnTo>
                      <a:pt x="516" y="560"/>
                    </a:lnTo>
                    <a:lnTo>
                      <a:pt x="527" y="579"/>
                    </a:lnTo>
                    <a:lnTo>
                      <a:pt x="536" y="599"/>
                    </a:lnTo>
                    <a:lnTo>
                      <a:pt x="540" y="609"/>
                    </a:lnTo>
                    <a:lnTo>
                      <a:pt x="544" y="619"/>
                    </a:lnTo>
                    <a:lnTo>
                      <a:pt x="546" y="630"/>
                    </a:lnTo>
                    <a:lnTo>
                      <a:pt x="549" y="641"/>
                    </a:lnTo>
                    <a:lnTo>
                      <a:pt x="551" y="652"/>
                    </a:lnTo>
                    <a:lnTo>
                      <a:pt x="552" y="664"/>
                    </a:lnTo>
                    <a:lnTo>
                      <a:pt x="554" y="675"/>
                    </a:lnTo>
                    <a:lnTo>
                      <a:pt x="554" y="687"/>
                    </a:lnTo>
                    <a:lnTo>
                      <a:pt x="554" y="717"/>
                    </a:lnTo>
                    <a:close/>
                    <a:moveTo>
                      <a:pt x="135" y="321"/>
                    </a:moveTo>
                    <a:lnTo>
                      <a:pt x="133" y="321"/>
                    </a:lnTo>
                    <a:lnTo>
                      <a:pt x="127" y="308"/>
                    </a:lnTo>
                    <a:lnTo>
                      <a:pt x="121" y="295"/>
                    </a:lnTo>
                    <a:lnTo>
                      <a:pt x="116" y="281"/>
                    </a:lnTo>
                    <a:lnTo>
                      <a:pt x="113" y="267"/>
                    </a:lnTo>
                    <a:lnTo>
                      <a:pt x="109" y="253"/>
                    </a:lnTo>
                    <a:lnTo>
                      <a:pt x="106" y="238"/>
                    </a:lnTo>
                    <a:lnTo>
                      <a:pt x="105" y="223"/>
                    </a:lnTo>
                    <a:lnTo>
                      <a:pt x="105" y="208"/>
                    </a:lnTo>
                    <a:lnTo>
                      <a:pt x="105" y="29"/>
                    </a:lnTo>
                    <a:lnTo>
                      <a:pt x="554" y="29"/>
                    </a:lnTo>
                    <a:lnTo>
                      <a:pt x="554" y="208"/>
                    </a:lnTo>
                    <a:lnTo>
                      <a:pt x="554" y="223"/>
                    </a:lnTo>
                    <a:lnTo>
                      <a:pt x="551" y="238"/>
                    </a:lnTo>
                    <a:lnTo>
                      <a:pt x="549" y="253"/>
                    </a:lnTo>
                    <a:lnTo>
                      <a:pt x="546" y="267"/>
                    </a:lnTo>
                    <a:lnTo>
                      <a:pt x="542" y="281"/>
                    </a:lnTo>
                    <a:lnTo>
                      <a:pt x="537" y="295"/>
                    </a:lnTo>
                    <a:lnTo>
                      <a:pt x="531" y="308"/>
                    </a:lnTo>
                    <a:lnTo>
                      <a:pt x="525" y="321"/>
                    </a:lnTo>
                    <a:lnTo>
                      <a:pt x="135" y="321"/>
                    </a:lnTo>
                    <a:close/>
                    <a:moveTo>
                      <a:pt x="643" y="866"/>
                    </a:moveTo>
                    <a:lnTo>
                      <a:pt x="584" y="866"/>
                    </a:lnTo>
                    <a:lnTo>
                      <a:pt x="584" y="732"/>
                    </a:lnTo>
                    <a:lnTo>
                      <a:pt x="584" y="687"/>
                    </a:lnTo>
                    <a:lnTo>
                      <a:pt x="582" y="666"/>
                    </a:lnTo>
                    <a:lnTo>
                      <a:pt x="580" y="646"/>
                    </a:lnTo>
                    <a:lnTo>
                      <a:pt x="576" y="626"/>
                    </a:lnTo>
                    <a:lnTo>
                      <a:pt x="571" y="606"/>
                    </a:lnTo>
                    <a:lnTo>
                      <a:pt x="564" y="588"/>
                    </a:lnTo>
                    <a:lnTo>
                      <a:pt x="557" y="570"/>
                    </a:lnTo>
                    <a:lnTo>
                      <a:pt x="547" y="554"/>
                    </a:lnTo>
                    <a:lnTo>
                      <a:pt x="537" y="538"/>
                    </a:lnTo>
                    <a:lnTo>
                      <a:pt x="526" y="523"/>
                    </a:lnTo>
                    <a:lnTo>
                      <a:pt x="513" y="509"/>
                    </a:lnTo>
                    <a:lnTo>
                      <a:pt x="499" y="496"/>
                    </a:lnTo>
                    <a:lnTo>
                      <a:pt x="485" y="483"/>
                    </a:lnTo>
                    <a:lnTo>
                      <a:pt x="469" y="473"/>
                    </a:lnTo>
                    <a:lnTo>
                      <a:pt x="453" y="463"/>
                    </a:lnTo>
                    <a:lnTo>
                      <a:pt x="435" y="455"/>
                    </a:lnTo>
                    <a:lnTo>
                      <a:pt x="417" y="448"/>
                    </a:lnTo>
                    <a:lnTo>
                      <a:pt x="436" y="441"/>
                    </a:lnTo>
                    <a:lnTo>
                      <a:pt x="455" y="431"/>
                    </a:lnTo>
                    <a:lnTo>
                      <a:pt x="472" y="420"/>
                    </a:lnTo>
                    <a:lnTo>
                      <a:pt x="489" y="409"/>
                    </a:lnTo>
                    <a:lnTo>
                      <a:pt x="504" y="395"/>
                    </a:lnTo>
                    <a:lnTo>
                      <a:pt x="519" y="381"/>
                    </a:lnTo>
                    <a:lnTo>
                      <a:pt x="532" y="365"/>
                    </a:lnTo>
                    <a:lnTo>
                      <a:pt x="544" y="348"/>
                    </a:lnTo>
                    <a:lnTo>
                      <a:pt x="554" y="333"/>
                    </a:lnTo>
                    <a:lnTo>
                      <a:pt x="561" y="317"/>
                    </a:lnTo>
                    <a:lnTo>
                      <a:pt x="567" y="299"/>
                    </a:lnTo>
                    <a:lnTo>
                      <a:pt x="573" y="282"/>
                    </a:lnTo>
                    <a:lnTo>
                      <a:pt x="578" y="264"/>
                    </a:lnTo>
                    <a:lnTo>
                      <a:pt x="580" y="246"/>
                    </a:lnTo>
                    <a:lnTo>
                      <a:pt x="582" y="228"/>
                    </a:lnTo>
                    <a:lnTo>
                      <a:pt x="584" y="208"/>
                    </a:lnTo>
                    <a:lnTo>
                      <a:pt x="584" y="29"/>
                    </a:lnTo>
                    <a:lnTo>
                      <a:pt x="643" y="29"/>
                    </a:lnTo>
                    <a:lnTo>
                      <a:pt x="647" y="29"/>
                    </a:lnTo>
                    <a:lnTo>
                      <a:pt x="649" y="28"/>
                    </a:lnTo>
                    <a:lnTo>
                      <a:pt x="652" y="27"/>
                    </a:lnTo>
                    <a:lnTo>
                      <a:pt x="654" y="26"/>
                    </a:lnTo>
                    <a:lnTo>
                      <a:pt x="655" y="23"/>
                    </a:lnTo>
                    <a:lnTo>
                      <a:pt x="657" y="20"/>
                    </a:lnTo>
                    <a:lnTo>
                      <a:pt x="658" y="17"/>
                    </a:lnTo>
                    <a:lnTo>
                      <a:pt x="658" y="14"/>
                    </a:lnTo>
                    <a:lnTo>
                      <a:pt x="658" y="12"/>
                    </a:lnTo>
                    <a:lnTo>
                      <a:pt x="657" y="8"/>
                    </a:lnTo>
                    <a:lnTo>
                      <a:pt x="655" y="6"/>
                    </a:lnTo>
                    <a:lnTo>
                      <a:pt x="654" y="4"/>
                    </a:lnTo>
                    <a:lnTo>
                      <a:pt x="652" y="2"/>
                    </a:lnTo>
                    <a:lnTo>
                      <a:pt x="649" y="1"/>
                    </a:lnTo>
                    <a:lnTo>
                      <a:pt x="647" y="0"/>
                    </a:lnTo>
                    <a:lnTo>
                      <a:pt x="643" y="0"/>
                    </a:lnTo>
                    <a:lnTo>
                      <a:pt x="569" y="0"/>
                    </a:lnTo>
                    <a:lnTo>
                      <a:pt x="90" y="0"/>
                    </a:lnTo>
                    <a:lnTo>
                      <a:pt x="15" y="0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5" y="4"/>
                    </a:lnTo>
                    <a:lnTo>
                      <a:pt x="2" y="6"/>
                    </a:lnTo>
                    <a:lnTo>
                      <a:pt x="1" y="8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7"/>
                    </a:lnTo>
                    <a:lnTo>
                      <a:pt x="1" y="20"/>
                    </a:lnTo>
                    <a:lnTo>
                      <a:pt x="2" y="23"/>
                    </a:lnTo>
                    <a:lnTo>
                      <a:pt x="5" y="26"/>
                    </a:lnTo>
                    <a:lnTo>
                      <a:pt x="7" y="27"/>
                    </a:lnTo>
                    <a:lnTo>
                      <a:pt x="9" y="28"/>
                    </a:lnTo>
                    <a:lnTo>
                      <a:pt x="12" y="29"/>
                    </a:lnTo>
                    <a:lnTo>
                      <a:pt x="15" y="29"/>
                    </a:lnTo>
                    <a:lnTo>
                      <a:pt x="75" y="29"/>
                    </a:lnTo>
                    <a:lnTo>
                      <a:pt x="75" y="208"/>
                    </a:lnTo>
                    <a:lnTo>
                      <a:pt x="75" y="227"/>
                    </a:lnTo>
                    <a:lnTo>
                      <a:pt x="77" y="245"/>
                    </a:lnTo>
                    <a:lnTo>
                      <a:pt x="81" y="263"/>
                    </a:lnTo>
                    <a:lnTo>
                      <a:pt x="85" y="280"/>
                    </a:lnTo>
                    <a:lnTo>
                      <a:pt x="89" y="296"/>
                    </a:lnTo>
                    <a:lnTo>
                      <a:pt x="96" y="312"/>
                    </a:lnTo>
                    <a:lnTo>
                      <a:pt x="103" y="328"/>
                    </a:lnTo>
                    <a:lnTo>
                      <a:pt x="112" y="343"/>
                    </a:lnTo>
                    <a:lnTo>
                      <a:pt x="124" y="361"/>
                    </a:lnTo>
                    <a:lnTo>
                      <a:pt x="137" y="378"/>
                    </a:lnTo>
                    <a:lnTo>
                      <a:pt x="152" y="394"/>
                    </a:lnTo>
                    <a:lnTo>
                      <a:pt x="168" y="407"/>
                    </a:lnTo>
                    <a:lnTo>
                      <a:pt x="185" y="420"/>
                    </a:lnTo>
                    <a:lnTo>
                      <a:pt x="204" y="431"/>
                    </a:lnTo>
                    <a:lnTo>
                      <a:pt x="222" y="441"/>
                    </a:lnTo>
                    <a:lnTo>
                      <a:pt x="242" y="448"/>
                    </a:lnTo>
                    <a:lnTo>
                      <a:pt x="224" y="456"/>
                    </a:lnTo>
                    <a:lnTo>
                      <a:pt x="207" y="464"/>
                    </a:lnTo>
                    <a:lnTo>
                      <a:pt x="190" y="474"/>
                    </a:lnTo>
                    <a:lnTo>
                      <a:pt x="175" y="485"/>
                    </a:lnTo>
                    <a:lnTo>
                      <a:pt x="160" y="497"/>
                    </a:lnTo>
                    <a:lnTo>
                      <a:pt x="146" y="510"/>
                    </a:lnTo>
                    <a:lnTo>
                      <a:pt x="133" y="524"/>
                    </a:lnTo>
                    <a:lnTo>
                      <a:pt x="121" y="539"/>
                    </a:lnTo>
                    <a:lnTo>
                      <a:pt x="112" y="555"/>
                    </a:lnTo>
                    <a:lnTo>
                      <a:pt x="102" y="572"/>
                    </a:lnTo>
                    <a:lnTo>
                      <a:pt x="93" y="589"/>
                    </a:lnTo>
                    <a:lnTo>
                      <a:pt x="87" y="609"/>
                    </a:lnTo>
                    <a:lnTo>
                      <a:pt x="82" y="627"/>
                    </a:lnTo>
                    <a:lnTo>
                      <a:pt x="78" y="647"/>
                    </a:lnTo>
                    <a:lnTo>
                      <a:pt x="76" y="666"/>
                    </a:lnTo>
                    <a:lnTo>
                      <a:pt x="75" y="687"/>
                    </a:lnTo>
                    <a:lnTo>
                      <a:pt x="75" y="732"/>
                    </a:lnTo>
                    <a:lnTo>
                      <a:pt x="75" y="866"/>
                    </a:lnTo>
                    <a:lnTo>
                      <a:pt x="15" y="866"/>
                    </a:lnTo>
                    <a:lnTo>
                      <a:pt x="12" y="866"/>
                    </a:lnTo>
                    <a:lnTo>
                      <a:pt x="9" y="868"/>
                    </a:lnTo>
                    <a:lnTo>
                      <a:pt x="7" y="870"/>
                    </a:lnTo>
                    <a:lnTo>
                      <a:pt x="5" y="872"/>
                    </a:lnTo>
                    <a:lnTo>
                      <a:pt x="2" y="874"/>
                    </a:lnTo>
                    <a:lnTo>
                      <a:pt x="1" y="876"/>
                    </a:lnTo>
                    <a:lnTo>
                      <a:pt x="0" y="879"/>
                    </a:lnTo>
                    <a:lnTo>
                      <a:pt x="0" y="881"/>
                    </a:lnTo>
                    <a:lnTo>
                      <a:pt x="0" y="885"/>
                    </a:lnTo>
                    <a:lnTo>
                      <a:pt x="1" y="888"/>
                    </a:lnTo>
                    <a:lnTo>
                      <a:pt x="2" y="890"/>
                    </a:lnTo>
                    <a:lnTo>
                      <a:pt x="5" y="892"/>
                    </a:lnTo>
                    <a:lnTo>
                      <a:pt x="7" y="894"/>
                    </a:lnTo>
                    <a:lnTo>
                      <a:pt x="9" y="895"/>
                    </a:lnTo>
                    <a:lnTo>
                      <a:pt x="12" y="896"/>
                    </a:lnTo>
                    <a:lnTo>
                      <a:pt x="15" y="896"/>
                    </a:lnTo>
                    <a:lnTo>
                      <a:pt x="90" y="896"/>
                    </a:lnTo>
                    <a:lnTo>
                      <a:pt x="569" y="896"/>
                    </a:lnTo>
                    <a:lnTo>
                      <a:pt x="643" y="896"/>
                    </a:lnTo>
                    <a:lnTo>
                      <a:pt x="647" y="896"/>
                    </a:lnTo>
                    <a:lnTo>
                      <a:pt x="649" y="895"/>
                    </a:lnTo>
                    <a:lnTo>
                      <a:pt x="652" y="894"/>
                    </a:lnTo>
                    <a:lnTo>
                      <a:pt x="654" y="892"/>
                    </a:lnTo>
                    <a:lnTo>
                      <a:pt x="655" y="890"/>
                    </a:lnTo>
                    <a:lnTo>
                      <a:pt x="657" y="888"/>
                    </a:lnTo>
                    <a:lnTo>
                      <a:pt x="658" y="885"/>
                    </a:lnTo>
                    <a:lnTo>
                      <a:pt x="658" y="881"/>
                    </a:lnTo>
                    <a:lnTo>
                      <a:pt x="658" y="879"/>
                    </a:lnTo>
                    <a:lnTo>
                      <a:pt x="657" y="876"/>
                    </a:lnTo>
                    <a:lnTo>
                      <a:pt x="655" y="874"/>
                    </a:lnTo>
                    <a:lnTo>
                      <a:pt x="654" y="872"/>
                    </a:lnTo>
                    <a:lnTo>
                      <a:pt x="652" y="870"/>
                    </a:lnTo>
                    <a:lnTo>
                      <a:pt x="649" y="868"/>
                    </a:lnTo>
                    <a:lnTo>
                      <a:pt x="647" y="866"/>
                    </a:lnTo>
                    <a:lnTo>
                      <a:pt x="643" y="86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3073"/>
              <p:cNvSpPr>
                <a:spLocks noEditPoints="1"/>
              </p:cNvSpPr>
              <p:nvPr/>
            </p:nvSpPr>
            <p:spPr bwMode="auto">
              <a:xfrm>
                <a:off x="11016977" y="2052931"/>
                <a:ext cx="252857" cy="252857"/>
              </a:xfrm>
              <a:custGeom>
                <a:avLst/>
                <a:gdLst>
                  <a:gd name="T0" fmla="*/ 620 w 720"/>
                  <a:gd name="T1" fmla="*/ 289 h 719"/>
                  <a:gd name="T2" fmla="*/ 600 w 720"/>
                  <a:gd name="T3" fmla="*/ 278 h 719"/>
                  <a:gd name="T4" fmla="*/ 636 w 720"/>
                  <a:gd name="T5" fmla="*/ 145 h 719"/>
                  <a:gd name="T6" fmla="*/ 695 w 720"/>
                  <a:gd name="T7" fmla="*/ 114 h 719"/>
                  <a:gd name="T8" fmla="*/ 680 w 720"/>
                  <a:gd name="T9" fmla="*/ 209 h 719"/>
                  <a:gd name="T10" fmla="*/ 645 w 720"/>
                  <a:gd name="T11" fmla="*/ 270 h 719"/>
                  <a:gd name="T12" fmla="*/ 425 w 720"/>
                  <a:gd name="T13" fmla="*/ 278 h 719"/>
                  <a:gd name="T14" fmla="*/ 416 w 720"/>
                  <a:gd name="T15" fmla="*/ 280 h 719"/>
                  <a:gd name="T16" fmla="*/ 298 w 720"/>
                  <a:gd name="T17" fmla="*/ 282 h 719"/>
                  <a:gd name="T18" fmla="*/ 261 w 720"/>
                  <a:gd name="T19" fmla="*/ 160 h 719"/>
                  <a:gd name="T20" fmla="*/ 332 w 720"/>
                  <a:gd name="T21" fmla="*/ 150 h 719"/>
                  <a:gd name="T22" fmla="*/ 364 w 720"/>
                  <a:gd name="T23" fmla="*/ 101 h 719"/>
                  <a:gd name="T24" fmla="*/ 462 w 720"/>
                  <a:gd name="T25" fmla="*/ 158 h 719"/>
                  <a:gd name="T26" fmla="*/ 49 w 720"/>
                  <a:gd name="T27" fmla="*/ 236 h 719"/>
                  <a:gd name="T28" fmla="*/ 29 w 720"/>
                  <a:gd name="T29" fmla="*/ 170 h 719"/>
                  <a:gd name="T30" fmla="*/ 24 w 720"/>
                  <a:gd name="T31" fmla="*/ 72 h 719"/>
                  <a:gd name="T32" fmla="*/ 90 w 720"/>
                  <a:gd name="T33" fmla="*/ 177 h 719"/>
                  <a:gd name="T34" fmla="*/ 129 w 720"/>
                  <a:gd name="T35" fmla="*/ 298 h 719"/>
                  <a:gd name="T36" fmla="*/ 91 w 720"/>
                  <a:gd name="T37" fmla="*/ 284 h 719"/>
                  <a:gd name="T38" fmla="*/ 719 w 720"/>
                  <a:gd name="T39" fmla="*/ 69 h 719"/>
                  <a:gd name="T40" fmla="*/ 712 w 720"/>
                  <a:gd name="T41" fmla="*/ 50 h 719"/>
                  <a:gd name="T42" fmla="*/ 644 w 720"/>
                  <a:gd name="T43" fmla="*/ 21 h 719"/>
                  <a:gd name="T44" fmla="*/ 632 w 720"/>
                  <a:gd name="T45" fmla="*/ 0 h 719"/>
                  <a:gd name="T46" fmla="*/ 77 w 720"/>
                  <a:gd name="T47" fmla="*/ 13 h 719"/>
                  <a:gd name="T48" fmla="*/ 12 w 720"/>
                  <a:gd name="T49" fmla="*/ 48 h 719"/>
                  <a:gd name="T50" fmla="*/ 0 w 720"/>
                  <a:gd name="T51" fmla="*/ 66 h 719"/>
                  <a:gd name="T52" fmla="*/ 6 w 720"/>
                  <a:gd name="T53" fmla="*/ 177 h 719"/>
                  <a:gd name="T54" fmla="*/ 29 w 720"/>
                  <a:gd name="T55" fmla="*/ 250 h 719"/>
                  <a:gd name="T56" fmla="*/ 73 w 720"/>
                  <a:gd name="T57" fmla="*/ 302 h 719"/>
                  <a:gd name="T58" fmla="*/ 130 w 720"/>
                  <a:gd name="T59" fmla="*/ 322 h 719"/>
                  <a:gd name="T60" fmla="*/ 195 w 720"/>
                  <a:gd name="T61" fmla="*/ 379 h 719"/>
                  <a:gd name="T62" fmla="*/ 288 w 720"/>
                  <a:gd name="T63" fmla="*/ 441 h 719"/>
                  <a:gd name="T64" fmla="*/ 312 w 720"/>
                  <a:gd name="T65" fmla="*/ 476 h 719"/>
                  <a:gd name="T66" fmla="*/ 316 w 720"/>
                  <a:gd name="T67" fmla="*/ 529 h 719"/>
                  <a:gd name="T68" fmla="*/ 299 w 720"/>
                  <a:gd name="T69" fmla="*/ 596 h 719"/>
                  <a:gd name="T70" fmla="*/ 262 w 720"/>
                  <a:gd name="T71" fmla="*/ 628 h 719"/>
                  <a:gd name="T72" fmla="*/ 204 w 720"/>
                  <a:gd name="T73" fmla="*/ 635 h 719"/>
                  <a:gd name="T74" fmla="*/ 192 w 720"/>
                  <a:gd name="T75" fmla="*/ 707 h 719"/>
                  <a:gd name="T76" fmla="*/ 515 w 720"/>
                  <a:gd name="T77" fmla="*/ 719 h 719"/>
                  <a:gd name="T78" fmla="*/ 527 w 720"/>
                  <a:gd name="T79" fmla="*/ 647 h 719"/>
                  <a:gd name="T80" fmla="*/ 501 w 720"/>
                  <a:gd name="T81" fmla="*/ 635 h 719"/>
                  <a:gd name="T82" fmla="*/ 445 w 720"/>
                  <a:gd name="T83" fmla="*/ 618 h 719"/>
                  <a:gd name="T84" fmla="*/ 412 w 720"/>
                  <a:gd name="T85" fmla="*/ 577 h 719"/>
                  <a:gd name="T86" fmla="*/ 401 w 720"/>
                  <a:gd name="T87" fmla="*/ 511 h 719"/>
                  <a:gd name="T88" fmla="*/ 410 w 720"/>
                  <a:gd name="T89" fmla="*/ 470 h 719"/>
                  <a:gd name="T90" fmla="*/ 443 w 720"/>
                  <a:gd name="T91" fmla="*/ 431 h 719"/>
                  <a:gd name="T92" fmla="*/ 537 w 720"/>
                  <a:gd name="T93" fmla="*/ 367 h 719"/>
                  <a:gd name="T94" fmla="*/ 601 w 720"/>
                  <a:gd name="T95" fmla="*/ 321 h 719"/>
                  <a:gd name="T96" fmla="*/ 653 w 720"/>
                  <a:gd name="T97" fmla="*/ 295 h 719"/>
                  <a:gd name="T98" fmla="*/ 696 w 720"/>
                  <a:gd name="T99" fmla="*/ 233 h 719"/>
                  <a:gd name="T100" fmla="*/ 718 w 720"/>
                  <a:gd name="T101" fmla="*/ 141 h 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20" h="719">
                    <a:moveTo>
                      <a:pt x="645" y="270"/>
                    </a:moveTo>
                    <a:lnTo>
                      <a:pt x="640" y="276"/>
                    </a:lnTo>
                    <a:lnTo>
                      <a:pt x="633" y="280"/>
                    </a:lnTo>
                    <a:lnTo>
                      <a:pt x="627" y="284"/>
                    </a:lnTo>
                    <a:lnTo>
                      <a:pt x="620" y="289"/>
                    </a:lnTo>
                    <a:lnTo>
                      <a:pt x="614" y="291"/>
                    </a:lnTo>
                    <a:lnTo>
                      <a:pt x="606" y="295"/>
                    </a:lnTo>
                    <a:lnTo>
                      <a:pt x="599" y="296"/>
                    </a:lnTo>
                    <a:lnTo>
                      <a:pt x="590" y="298"/>
                    </a:lnTo>
                    <a:lnTo>
                      <a:pt x="600" y="278"/>
                    </a:lnTo>
                    <a:lnTo>
                      <a:pt x="609" y="257"/>
                    </a:lnTo>
                    <a:lnTo>
                      <a:pt x="618" y="233"/>
                    </a:lnTo>
                    <a:lnTo>
                      <a:pt x="625" y="207"/>
                    </a:lnTo>
                    <a:lnTo>
                      <a:pt x="631" y="177"/>
                    </a:lnTo>
                    <a:lnTo>
                      <a:pt x="636" y="145"/>
                    </a:lnTo>
                    <a:lnTo>
                      <a:pt x="639" y="110"/>
                    </a:lnTo>
                    <a:lnTo>
                      <a:pt x="643" y="72"/>
                    </a:lnTo>
                    <a:lnTo>
                      <a:pt x="695" y="72"/>
                    </a:lnTo>
                    <a:lnTo>
                      <a:pt x="695" y="90"/>
                    </a:lnTo>
                    <a:lnTo>
                      <a:pt x="695" y="114"/>
                    </a:lnTo>
                    <a:lnTo>
                      <a:pt x="694" y="140"/>
                    </a:lnTo>
                    <a:lnTo>
                      <a:pt x="690" y="167"/>
                    </a:lnTo>
                    <a:lnTo>
                      <a:pt x="687" y="182"/>
                    </a:lnTo>
                    <a:lnTo>
                      <a:pt x="684" y="196"/>
                    </a:lnTo>
                    <a:lnTo>
                      <a:pt x="680" y="209"/>
                    </a:lnTo>
                    <a:lnTo>
                      <a:pt x="675" y="223"/>
                    </a:lnTo>
                    <a:lnTo>
                      <a:pt x="669" y="236"/>
                    </a:lnTo>
                    <a:lnTo>
                      <a:pt x="662" y="248"/>
                    </a:lnTo>
                    <a:lnTo>
                      <a:pt x="655" y="259"/>
                    </a:lnTo>
                    <a:lnTo>
                      <a:pt x="645" y="270"/>
                    </a:lnTo>
                    <a:lnTo>
                      <a:pt x="645" y="270"/>
                    </a:lnTo>
                    <a:close/>
                    <a:moveTo>
                      <a:pt x="460" y="160"/>
                    </a:moveTo>
                    <a:lnTo>
                      <a:pt x="402" y="205"/>
                    </a:lnTo>
                    <a:lnTo>
                      <a:pt x="425" y="273"/>
                    </a:lnTo>
                    <a:lnTo>
                      <a:pt x="425" y="278"/>
                    </a:lnTo>
                    <a:lnTo>
                      <a:pt x="424" y="280"/>
                    </a:lnTo>
                    <a:lnTo>
                      <a:pt x="421" y="282"/>
                    </a:lnTo>
                    <a:lnTo>
                      <a:pt x="420" y="282"/>
                    </a:lnTo>
                    <a:lnTo>
                      <a:pt x="418" y="282"/>
                    </a:lnTo>
                    <a:lnTo>
                      <a:pt x="416" y="280"/>
                    </a:lnTo>
                    <a:lnTo>
                      <a:pt x="360" y="235"/>
                    </a:lnTo>
                    <a:lnTo>
                      <a:pt x="304" y="280"/>
                    </a:lnTo>
                    <a:lnTo>
                      <a:pt x="303" y="282"/>
                    </a:lnTo>
                    <a:lnTo>
                      <a:pt x="300" y="282"/>
                    </a:lnTo>
                    <a:lnTo>
                      <a:pt x="298" y="282"/>
                    </a:lnTo>
                    <a:lnTo>
                      <a:pt x="297" y="280"/>
                    </a:lnTo>
                    <a:lnTo>
                      <a:pt x="294" y="278"/>
                    </a:lnTo>
                    <a:lnTo>
                      <a:pt x="294" y="273"/>
                    </a:lnTo>
                    <a:lnTo>
                      <a:pt x="317" y="205"/>
                    </a:lnTo>
                    <a:lnTo>
                      <a:pt x="261" y="160"/>
                    </a:lnTo>
                    <a:lnTo>
                      <a:pt x="259" y="158"/>
                    </a:lnTo>
                    <a:lnTo>
                      <a:pt x="259" y="154"/>
                    </a:lnTo>
                    <a:lnTo>
                      <a:pt x="261" y="151"/>
                    </a:lnTo>
                    <a:lnTo>
                      <a:pt x="264" y="150"/>
                    </a:lnTo>
                    <a:lnTo>
                      <a:pt x="332" y="150"/>
                    </a:lnTo>
                    <a:lnTo>
                      <a:pt x="354" y="101"/>
                    </a:lnTo>
                    <a:lnTo>
                      <a:pt x="356" y="97"/>
                    </a:lnTo>
                    <a:lnTo>
                      <a:pt x="358" y="97"/>
                    </a:lnTo>
                    <a:lnTo>
                      <a:pt x="362" y="97"/>
                    </a:lnTo>
                    <a:lnTo>
                      <a:pt x="364" y="101"/>
                    </a:lnTo>
                    <a:lnTo>
                      <a:pt x="388" y="150"/>
                    </a:lnTo>
                    <a:lnTo>
                      <a:pt x="456" y="150"/>
                    </a:lnTo>
                    <a:lnTo>
                      <a:pt x="460" y="151"/>
                    </a:lnTo>
                    <a:lnTo>
                      <a:pt x="462" y="154"/>
                    </a:lnTo>
                    <a:lnTo>
                      <a:pt x="462" y="158"/>
                    </a:lnTo>
                    <a:lnTo>
                      <a:pt x="460" y="160"/>
                    </a:lnTo>
                    <a:close/>
                    <a:moveTo>
                      <a:pt x="72" y="270"/>
                    </a:moveTo>
                    <a:lnTo>
                      <a:pt x="63" y="260"/>
                    </a:lnTo>
                    <a:lnTo>
                      <a:pt x="55" y="248"/>
                    </a:lnTo>
                    <a:lnTo>
                      <a:pt x="49" y="236"/>
                    </a:lnTo>
                    <a:lnTo>
                      <a:pt x="43" y="225"/>
                    </a:lnTo>
                    <a:lnTo>
                      <a:pt x="38" y="211"/>
                    </a:lnTo>
                    <a:lnTo>
                      <a:pt x="35" y="198"/>
                    </a:lnTo>
                    <a:lnTo>
                      <a:pt x="31" y="184"/>
                    </a:lnTo>
                    <a:lnTo>
                      <a:pt x="29" y="170"/>
                    </a:lnTo>
                    <a:lnTo>
                      <a:pt x="27" y="142"/>
                    </a:lnTo>
                    <a:lnTo>
                      <a:pt x="24" y="116"/>
                    </a:lnTo>
                    <a:lnTo>
                      <a:pt x="24" y="92"/>
                    </a:lnTo>
                    <a:lnTo>
                      <a:pt x="24" y="72"/>
                    </a:lnTo>
                    <a:lnTo>
                      <a:pt x="24" y="72"/>
                    </a:lnTo>
                    <a:lnTo>
                      <a:pt x="24" y="72"/>
                    </a:lnTo>
                    <a:lnTo>
                      <a:pt x="78" y="72"/>
                    </a:lnTo>
                    <a:lnTo>
                      <a:pt x="80" y="110"/>
                    </a:lnTo>
                    <a:lnTo>
                      <a:pt x="85" y="145"/>
                    </a:lnTo>
                    <a:lnTo>
                      <a:pt x="90" y="177"/>
                    </a:lnTo>
                    <a:lnTo>
                      <a:pt x="96" y="207"/>
                    </a:lnTo>
                    <a:lnTo>
                      <a:pt x="103" y="233"/>
                    </a:lnTo>
                    <a:lnTo>
                      <a:pt x="111" y="257"/>
                    </a:lnTo>
                    <a:lnTo>
                      <a:pt x="119" y="278"/>
                    </a:lnTo>
                    <a:lnTo>
                      <a:pt x="129" y="298"/>
                    </a:lnTo>
                    <a:lnTo>
                      <a:pt x="121" y="296"/>
                    </a:lnTo>
                    <a:lnTo>
                      <a:pt x="112" y="295"/>
                    </a:lnTo>
                    <a:lnTo>
                      <a:pt x="105" y="291"/>
                    </a:lnTo>
                    <a:lnTo>
                      <a:pt x="98" y="289"/>
                    </a:lnTo>
                    <a:lnTo>
                      <a:pt x="91" y="284"/>
                    </a:lnTo>
                    <a:lnTo>
                      <a:pt x="84" y="280"/>
                    </a:lnTo>
                    <a:lnTo>
                      <a:pt x="78" y="276"/>
                    </a:lnTo>
                    <a:lnTo>
                      <a:pt x="72" y="270"/>
                    </a:lnTo>
                    <a:lnTo>
                      <a:pt x="72" y="270"/>
                    </a:lnTo>
                    <a:close/>
                    <a:moveTo>
                      <a:pt x="719" y="69"/>
                    </a:moveTo>
                    <a:lnTo>
                      <a:pt x="719" y="64"/>
                    </a:lnTo>
                    <a:lnTo>
                      <a:pt x="719" y="60"/>
                    </a:lnTo>
                    <a:lnTo>
                      <a:pt x="719" y="56"/>
                    </a:lnTo>
                    <a:lnTo>
                      <a:pt x="715" y="52"/>
                    </a:lnTo>
                    <a:lnTo>
                      <a:pt x="712" y="50"/>
                    </a:lnTo>
                    <a:lnTo>
                      <a:pt x="707" y="48"/>
                    </a:lnTo>
                    <a:lnTo>
                      <a:pt x="643" y="48"/>
                    </a:lnTo>
                    <a:lnTo>
                      <a:pt x="644" y="39"/>
                    </a:lnTo>
                    <a:lnTo>
                      <a:pt x="644" y="31"/>
                    </a:lnTo>
                    <a:lnTo>
                      <a:pt x="644" y="21"/>
                    </a:lnTo>
                    <a:lnTo>
                      <a:pt x="644" y="13"/>
                    </a:lnTo>
                    <a:lnTo>
                      <a:pt x="643" y="8"/>
                    </a:lnTo>
                    <a:lnTo>
                      <a:pt x="640" y="3"/>
                    </a:lnTo>
                    <a:lnTo>
                      <a:pt x="637" y="1"/>
                    </a:lnTo>
                    <a:lnTo>
                      <a:pt x="632" y="0"/>
                    </a:lnTo>
                    <a:lnTo>
                      <a:pt x="88" y="0"/>
                    </a:lnTo>
                    <a:lnTo>
                      <a:pt x="84" y="1"/>
                    </a:lnTo>
                    <a:lnTo>
                      <a:pt x="80" y="3"/>
                    </a:lnTo>
                    <a:lnTo>
                      <a:pt x="78" y="8"/>
                    </a:lnTo>
                    <a:lnTo>
                      <a:pt x="77" y="13"/>
                    </a:lnTo>
                    <a:lnTo>
                      <a:pt x="77" y="21"/>
                    </a:lnTo>
                    <a:lnTo>
                      <a:pt x="77" y="31"/>
                    </a:lnTo>
                    <a:lnTo>
                      <a:pt x="77" y="39"/>
                    </a:lnTo>
                    <a:lnTo>
                      <a:pt x="77" y="48"/>
                    </a:lnTo>
                    <a:lnTo>
                      <a:pt x="12" y="48"/>
                    </a:lnTo>
                    <a:lnTo>
                      <a:pt x="8" y="50"/>
                    </a:lnTo>
                    <a:lnTo>
                      <a:pt x="4" y="52"/>
                    </a:lnTo>
                    <a:lnTo>
                      <a:pt x="2" y="56"/>
                    </a:lnTo>
                    <a:lnTo>
                      <a:pt x="0" y="60"/>
                    </a:lnTo>
                    <a:lnTo>
                      <a:pt x="0" y="66"/>
                    </a:lnTo>
                    <a:lnTo>
                      <a:pt x="0" y="72"/>
                    </a:lnTo>
                    <a:lnTo>
                      <a:pt x="0" y="94"/>
                    </a:lnTo>
                    <a:lnTo>
                      <a:pt x="0" y="119"/>
                    </a:lnTo>
                    <a:lnTo>
                      <a:pt x="3" y="147"/>
                    </a:lnTo>
                    <a:lnTo>
                      <a:pt x="6" y="177"/>
                    </a:lnTo>
                    <a:lnTo>
                      <a:pt x="9" y="192"/>
                    </a:lnTo>
                    <a:lnTo>
                      <a:pt x="12" y="207"/>
                    </a:lnTo>
                    <a:lnTo>
                      <a:pt x="17" y="222"/>
                    </a:lnTo>
                    <a:lnTo>
                      <a:pt x="22" y="236"/>
                    </a:lnTo>
                    <a:lnTo>
                      <a:pt x="29" y="250"/>
                    </a:lnTo>
                    <a:lnTo>
                      <a:pt x="36" y="263"/>
                    </a:lnTo>
                    <a:lnTo>
                      <a:pt x="44" y="276"/>
                    </a:lnTo>
                    <a:lnTo>
                      <a:pt x="55" y="286"/>
                    </a:lnTo>
                    <a:lnTo>
                      <a:pt x="63" y="295"/>
                    </a:lnTo>
                    <a:lnTo>
                      <a:pt x="73" y="302"/>
                    </a:lnTo>
                    <a:lnTo>
                      <a:pt x="84" y="308"/>
                    </a:lnTo>
                    <a:lnTo>
                      <a:pt x="94" y="314"/>
                    </a:lnTo>
                    <a:lnTo>
                      <a:pt x="106" y="317"/>
                    </a:lnTo>
                    <a:lnTo>
                      <a:pt x="118" y="321"/>
                    </a:lnTo>
                    <a:lnTo>
                      <a:pt x="130" y="322"/>
                    </a:lnTo>
                    <a:lnTo>
                      <a:pt x="143" y="323"/>
                    </a:lnTo>
                    <a:lnTo>
                      <a:pt x="156" y="340"/>
                    </a:lnTo>
                    <a:lnTo>
                      <a:pt x="169" y="355"/>
                    </a:lnTo>
                    <a:lnTo>
                      <a:pt x="182" y="368"/>
                    </a:lnTo>
                    <a:lnTo>
                      <a:pt x="195" y="379"/>
                    </a:lnTo>
                    <a:lnTo>
                      <a:pt x="222" y="398"/>
                    </a:lnTo>
                    <a:lnTo>
                      <a:pt x="248" y="414"/>
                    </a:lnTo>
                    <a:lnTo>
                      <a:pt x="262" y="423"/>
                    </a:lnTo>
                    <a:lnTo>
                      <a:pt x="276" y="433"/>
                    </a:lnTo>
                    <a:lnTo>
                      <a:pt x="288" y="441"/>
                    </a:lnTo>
                    <a:lnTo>
                      <a:pt x="298" y="452"/>
                    </a:lnTo>
                    <a:lnTo>
                      <a:pt x="303" y="456"/>
                    </a:lnTo>
                    <a:lnTo>
                      <a:pt x="306" y="462"/>
                    </a:lnTo>
                    <a:lnTo>
                      <a:pt x="310" y="470"/>
                    </a:lnTo>
                    <a:lnTo>
                      <a:pt x="312" y="476"/>
                    </a:lnTo>
                    <a:lnTo>
                      <a:pt x="314" y="484"/>
                    </a:lnTo>
                    <a:lnTo>
                      <a:pt x="316" y="492"/>
                    </a:lnTo>
                    <a:lnTo>
                      <a:pt x="317" y="500"/>
                    </a:lnTo>
                    <a:lnTo>
                      <a:pt x="317" y="510"/>
                    </a:lnTo>
                    <a:lnTo>
                      <a:pt x="316" y="529"/>
                    </a:lnTo>
                    <a:lnTo>
                      <a:pt x="314" y="546"/>
                    </a:lnTo>
                    <a:lnTo>
                      <a:pt x="312" y="561"/>
                    </a:lnTo>
                    <a:lnTo>
                      <a:pt x="308" y="574"/>
                    </a:lnTo>
                    <a:lnTo>
                      <a:pt x="305" y="586"/>
                    </a:lnTo>
                    <a:lnTo>
                      <a:pt x="299" y="596"/>
                    </a:lnTo>
                    <a:lnTo>
                      <a:pt x="293" y="605"/>
                    </a:lnTo>
                    <a:lnTo>
                      <a:pt x="287" y="612"/>
                    </a:lnTo>
                    <a:lnTo>
                      <a:pt x="279" y="618"/>
                    </a:lnTo>
                    <a:lnTo>
                      <a:pt x="270" y="623"/>
                    </a:lnTo>
                    <a:lnTo>
                      <a:pt x="262" y="628"/>
                    </a:lnTo>
                    <a:lnTo>
                      <a:pt x="251" y="630"/>
                    </a:lnTo>
                    <a:lnTo>
                      <a:pt x="241" y="633"/>
                    </a:lnTo>
                    <a:lnTo>
                      <a:pt x="230" y="634"/>
                    </a:lnTo>
                    <a:lnTo>
                      <a:pt x="217" y="635"/>
                    </a:lnTo>
                    <a:lnTo>
                      <a:pt x="204" y="635"/>
                    </a:lnTo>
                    <a:lnTo>
                      <a:pt x="199" y="636"/>
                    </a:lnTo>
                    <a:lnTo>
                      <a:pt x="195" y="638"/>
                    </a:lnTo>
                    <a:lnTo>
                      <a:pt x="193" y="642"/>
                    </a:lnTo>
                    <a:lnTo>
                      <a:pt x="192" y="647"/>
                    </a:lnTo>
                    <a:lnTo>
                      <a:pt x="192" y="707"/>
                    </a:lnTo>
                    <a:lnTo>
                      <a:pt x="193" y="711"/>
                    </a:lnTo>
                    <a:lnTo>
                      <a:pt x="195" y="716"/>
                    </a:lnTo>
                    <a:lnTo>
                      <a:pt x="199" y="718"/>
                    </a:lnTo>
                    <a:lnTo>
                      <a:pt x="204" y="719"/>
                    </a:lnTo>
                    <a:lnTo>
                      <a:pt x="515" y="719"/>
                    </a:lnTo>
                    <a:lnTo>
                      <a:pt x="520" y="718"/>
                    </a:lnTo>
                    <a:lnTo>
                      <a:pt x="524" y="716"/>
                    </a:lnTo>
                    <a:lnTo>
                      <a:pt x="526" y="711"/>
                    </a:lnTo>
                    <a:lnTo>
                      <a:pt x="527" y="707"/>
                    </a:lnTo>
                    <a:lnTo>
                      <a:pt x="527" y="647"/>
                    </a:lnTo>
                    <a:lnTo>
                      <a:pt x="526" y="642"/>
                    </a:lnTo>
                    <a:lnTo>
                      <a:pt x="524" y="638"/>
                    </a:lnTo>
                    <a:lnTo>
                      <a:pt x="520" y="636"/>
                    </a:lnTo>
                    <a:lnTo>
                      <a:pt x="515" y="635"/>
                    </a:lnTo>
                    <a:lnTo>
                      <a:pt x="501" y="635"/>
                    </a:lnTo>
                    <a:lnTo>
                      <a:pt x="488" y="634"/>
                    </a:lnTo>
                    <a:lnTo>
                      <a:pt x="476" y="631"/>
                    </a:lnTo>
                    <a:lnTo>
                      <a:pt x="464" y="628"/>
                    </a:lnTo>
                    <a:lnTo>
                      <a:pt x="455" y="623"/>
                    </a:lnTo>
                    <a:lnTo>
                      <a:pt x="445" y="618"/>
                    </a:lnTo>
                    <a:lnTo>
                      <a:pt x="437" y="612"/>
                    </a:lnTo>
                    <a:lnTo>
                      <a:pt x="429" y="605"/>
                    </a:lnTo>
                    <a:lnTo>
                      <a:pt x="423" y="597"/>
                    </a:lnTo>
                    <a:lnTo>
                      <a:pt x="417" y="587"/>
                    </a:lnTo>
                    <a:lnTo>
                      <a:pt x="412" y="577"/>
                    </a:lnTo>
                    <a:lnTo>
                      <a:pt x="408" y="566"/>
                    </a:lnTo>
                    <a:lnTo>
                      <a:pt x="405" y="554"/>
                    </a:lnTo>
                    <a:lnTo>
                      <a:pt x="402" y="541"/>
                    </a:lnTo>
                    <a:lnTo>
                      <a:pt x="401" y="525"/>
                    </a:lnTo>
                    <a:lnTo>
                      <a:pt x="401" y="511"/>
                    </a:lnTo>
                    <a:lnTo>
                      <a:pt x="401" y="500"/>
                    </a:lnTo>
                    <a:lnTo>
                      <a:pt x="402" y="492"/>
                    </a:lnTo>
                    <a:lnTo>
                      <a:pt x="404" y="484"/>
                    </a:lnTo>
                    <a:lnTo>
                      <a:pt x="406" y="476"/>
                    </a:lnTo>
                    <a:lnTo>
                      <a:pt x="410" y="470"/>
                    </a:lnTo>
                    <a:lnTo>
                      <a:pt x="412" y="462"/>
                    </a:lnTo>
                    <a:lnTo>
                      <a:pt x="417" y="456"/>
                    </a:lnTo>
                    <a:lnTo>
                      <a:pt x="420" y="451"/>
                    </a:lnTo>
                    <a:lnTo>
                      <a:pt x="431" y="441"/>
                    </a:lnTo>
                    <a:lnTo>
                      <a:pt x="443" y="431"/>
                    </a:lnTo>
                    <a:lnTo>
                      <a:pt x="456" y="423"/>
                    </a:lnTo>
                    <a:lnTo>
                      <a:pt x="471" y="414"/>
                    </a:lnTo>
                    <a:lnTo>
                      <a:pt x="498" y="398"/>
                    </a:lnTo>
                    <a:lnTo>
                      <a:pt x="524" y="379"/>
                    </a:lnTo>
                    <a:lnTo>
                      <a:pt x="537" y="367"/>
                    </a:lnTo>
                    <a:lnTo>
                      <a:pt x="550" y="354"/>
                    </a:lnTo>
                    <a:lnTo>
                      <a:pt x="563" y="340"/>
                    </a:lnTo>
                    <a:lnTo>
                      <a:pt x="575" y="323"/>
                    </a:lnTo>
                    <a:lnTo>
                      <a:pt x="588" y="322"/>
                    </a:lnTo>
                    <a:lnTo>
                      <a:pt x="601" y="321"/>
                    </a:lnTo>
                    <a:lnTo>
                      <a:pt x="612" y="317"/>
                    </a:lnTo>
                    <a:lnTo>
                      <a:pt x="624" y="314"/>
                    </a:lnTo>
                    <a:lnTo>
                      <a:pt x="634" y="308"/>
                    </a:lnTo>
                    <a:lnTo>
                      <a:pt x="644" y="302"/>
                    </a:lnTo>
                    <a:lnTo>
                      <a:pt x="653" y="295"/>
                    </a:lnTo>
                    <a:lnTo>
                      <a:pt x="663" y="286"/>
                    </a:lnTo>
                    <a:lnTo>
                      <a:pt x="672" y="274"/>
                    </a:lnTo>
                    <a:lnTo>
                      <a:pt x="682" y="261"/>
                    </a:lnTo>
                    <a:lnTo>
                      <a:pt x="690" y="248"/>
                    </a:lnTo>
                    <a:lnTo>
                      <a:pt x="696" y="233"/>
                    </a:lnTo>
                    <a:lnTo>
                      <a:pt x="702" y="219"/>
                    </a:lnTo>
                    <a:lnTo>
                      <a:pt x="707" y="203"/>
                    </a:lnTo>
                    <a:lnTo>
                      <a:pt x="711" y="188"/>
                    </a:lnTo>
                    <a:lnTo>
                      <a:pt x="713" y="171"/>
                    </a:lnTo>
                    <a:lnTo>
                      <a:pt x="718" y="141"/>
                    </a:lnTo>
                    <a:lnTo>
                      <a:pt x="719" y="113"/>
                    </a:lnTo>
                    <a:lnTo>
                      <a:pt x="720" y="88"/>
                    </a:lnTo>
                    <a:lnTo>
                      <a:pt x="719" y="6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8319993" y="3187622"/>
                <a:ext cx="264267" cy="262808"/>
                <a:chOff x="4515619" y="2259511"/>
                <a:chExt cx="287337" cy="285750"/>
              </a:xfrm>
              <a:solidFill>
                <a:schemeClr val="bg1"/>
              </a:solidFill>
            </p:grpSpPr>
            <p:sp>
              <p:nvSpPr>
                <p:cNvPr id="52" name="Freeform 4604"/>
                <p:cNvSpPr>
                  <a:spLocks noEditPoints="1"/>
                </p:cNvSpPr>
                <p:nvPr/>
              </p:nvSpPr>
              <p:spPr bwMode="auto">
                <a:xfrm>
                  <a:off x="4515619" y="2259511"/>
                  <a:ext cx="230188" cy="285750"/>
                </a:xfrm>
                <a:custGeom>
                  <a:avLst/>
                  <a:gdLst>
                    <a:gd name="T0" fmla="*/ 351 w 723"/>
                    <a:gd name="T1" fmla="*/ 416 h 903"/>
                    <a:gd name="T2" fmla="*/ 348 w 723"/>
                    <a:gd name="T3" fmla="*/ 400 h 903"/>
                    <a:gd name="T4" fmla="*/ 362 w 723"/>
                    <a:gd name="T5" fmla="*/ 391 h 903"/>
                    <a:gd name="T6" fmla="*/ 525 w 723"/>
                    <a:gd name="T7" fmla="*/ 398 h 903"/>
                    <a:gd name="T8" fmla="*/ 525 w 723"/>
                    <a:gd name="T9" fmla="*/ 414 h 903"/>
                    <a:gd name="T10" fmla="*/ 513 w 723"/>
                    <a:gd name="T11" fmla="*/ 572 h 903"/>
                    <a:gd name="T12" fmla="*/ 349 w 723"/>
                    <a:gd name="T13" fmla="*/ 565 h 903"/>
                    <a:gd name="T14" fmla="*/ 349 w 723"/>
                    <a:gd name="T15" fmla="*/ 548 h 903"/>
                    <a:gd name="T16" fmla="*/ 513 w 723"/>
                    <a:gd name="T17" fmla="*/ 542 h 903"/>
                    <a:gd name="T18" fmla="*/ 526 w 723"/>
                    <a:gd name="T19" fmla="*/ 551 h 903"/>
                    <a:gd name="T20" fmla="*/ 523 w 723"/>
                    <a:gd name="T21" fmla="*/ 568 h 903"/>
                    <a:gd name="T22" fmla="*/ 362 w 723"/>
                    <a:gd name="T23" fmla="*/ 722 h 903"/>
                    <a:gd name="T24" fmla="*/ 348 w 723"/>
                    <a:gd name="T25" fmla="*/ 713 h 903"/>
                    <a:gd name="T26" fmla="*/ 351 w 723"/>
                    <a:gd name="T27" fmla="*/ 696 h 903"/>
                    <a:gd name="T28" fmla="*/ 515 w 723"/>
                    <a:gd name="T29" fmla="*/ 693 h 903"/>
                    <a:gd name="T30" fmla="*/ 528 w 723"/>
                    <a:gd name="T31" fmla="*/ 704 h 903"/>
                    <a:gd name="T32" fmla="*/ 521 w 723"/>
                    <a:gd name="T33" fmla="*/ 720 h 903"/>
                    <a:gd name="T34" fmla="*/ 232 w 723"/>
                    <a:gd name="T35" fmla="*/ 405 h 903"/>
                    <a:gd name="T36" fmla="*/ 198 w 723"/>
                    <a:gd name="T37" fmla="*/ 381 h 903"/>
                    <a:gd name="T38" fmla="*/ 200 w 723"/>
                    <a:gd name="T39" fmla="*/ 365 h 903"/>
                    <a:gd name="T40" fmla="*/ 217 w 723"/>
                    <a:gd name="T41" fmla="*/ 362 h 903"/>
                    <a:gd name="T42" fmla="*/ 296 w 723"/>
                    <a:gd name="T43" fmla="*/ 302 h 903"/>
                    <a:gd name="T44" fmla="*/ 312 w 723"/>
                    <a:gd name="T45" fmla="*/ 306 h 903"/>
                    <a:gd name="T46" fmla="*/ 315 w 723"/>
                    <a:gd name="T47" fmla="*/ 321 h 903"/>
                    <a:gd name="T48" fmla="*/ 226 w 723"/>
                    <a:gd name="T49" fmla="*/ 556 h 903"/>
                    <a:gd name="T50" fmla="*/ 197 w 723"/>
                    <a:gd name="T51" fmla="*/ 529 h 903"/>
                    <a:gd name="T52" fmla="*/ 203 w 723"/>
                    <a:gd name="T53" fmla="*/ 514 h 903"/>
                    <a:gd name="T54" fmla="*/ 219 w 723"/>
                    <a:gd name="T55" fmla="*/ 514 h 903"/>
                    <a:gd name="T56" fmla="*/ 298 w 723"/>
                    <a:gd name="T57" fmla="*/ 451 h 903"/>
                    <a:gd name="T58" fmla="*/ 314 w 723"/>
                    <a:gd name="T59" fmla="*/ 458 h 903"/>
                    <a:gd name="T60" fmla="*/ 314 w 723"/>
                    <a:gd name="T61" fmla="*/ 475 h 903"/>
                    <a:gd name="T62" fmla="*/ 155 w 723"/>
                    <a:gd name="T63" fmla="*/ 238 h 903"/>
                    <a:gd name="T64" fmla="*/ 208 w 723"/>
                    <a:gd name="T65" fmla="*/ 197 h 903"/>
                    <a:gd name="T66" fmla="*/ 164 w 723"/>
                    <a:gd name="T67" fmla="*/ 236 h 903"/>
                    <a:gd name="T68" fmla="*/ 31 w 723"/>
                    <a:gd name="T69" fmla="*/ 125 h 903"/>
                    <a:gd name="T70" fmla="*/ 53 w 723"/>
                    <a:gd name="T71" fmla="*/ 68 h 903"/>
                    <a:gd name="T72" fmla="*/ 101 w 723"/>
                    <a:gd name="T73" fmla="*/ 35 h 903"/>
                    <a:gd name="T74" fmla="*/ 150 w 723"/>
                    <a:gd name="T75" fmla="*/ 36 h 903"/>
                    <a:gd name="T76" fmla="*/ 210 w 723"/>
                    <a:gd name="T77" fmla="*/ 80 h 903"/>
                    <a:gd name="T78" fmla="*/ 226 w 723"/>
                    <a:gd name="T79" fmla="*/ 143 h 903"/>
                    <a:gd name="T80" fmla="*/ 125 w 723"/>
                    <a:gd name="T81" fmla="*/ 154 h 903"/>
                    <a:gd name="T82" fmla="*/ 136 w 723"/>
                    <a:gd name="T83" fmla="*/ 0 h 903"/>
                    <a:gd name="T84" fmla="*/ 104 w 723"/>
                    <a:gd name="T85" fmla="*/ 2 h 903"/>
                    <a:gd name="T86" fmla="*/ 39 w 723"/>
                    <a:gd name="T87" fmla="*/ 40 h 903"/>
                    <a:gd name="T88" fmla="*/ 4 w 723"/>
                    <a:gd name="T89" fmla="*/ 108 h 903"/>
                    <a:gd name="T90" fmla="*/ 4 w 723"/>
                    <a:gd name="T91" fmla="*/ 625 h 903"/>
                    <a:gd name="T92" fmla="*/ 121 w 723"/>
                    <a:gd name="T93" fmla="*/ 632 h 903"/>
                    <a:gd name="T94" fmla="*/ 128 w 723"/>
                    <a:gd name="T95" fmla="*/ 901 h 903"/>
                    <a:gd name="T96" fmla="*/ 593 w 723"/>
                    <a:gd name="T97" fmla="*/ 902 h 903"/>
                    <a:gd name="T98" fmla="*/ 603 w 723"/>
                    <a:gd name="T99" fmla="*/ 888 h 903"/>
                    <a:gd name="T100" fmla="*/ 660 w 723"/>
                    <a:gd name="T101" fmla="*/ 248 h 903"/>
                    <a:gd name="T102" fmla="*/ 708 w 723"/>
                    <a:gd name="T103" fmla="*/ 194 h 903"/>
                    <a:gd name="T104" fmla="*/ 723 w 723"/>
                    <a:gd name="T105" fmla="*/ 121 h 903"/>
                    <a:gd name="T106" fmla="*/ 691 w 723"/>
                    <a:gd name="T107" fmla="*/ 50 h 903"/>
                    <a:gd name="T108" fmla="*/ 627 w 723"/>
                    <a:gd name="T109" fmla="*/ 6 h 9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3" h="903">
                      <a:moveTo>
                        <a:pt x="513" y="421"/>
                      </a:moveTo>
                      <a:lnTo>
                        <a:pt x="362" y="421"/>
                      </a:lnTo>
                      <a:lnTo>
                        <a:pt x="359" y="421"/>
                      </a:lnTo>
                      <a:lnTo>
                        <a:pt x="356" y="420"/>
                      </a:lnTo>
                      <a:lnTo>
                        <a:pt x="354" y="418"/>
                      </a:lnTo>
                      <a:lnTo>
                        <a:pt x="351" y="416"/>
                      </a:lnTo>
                      <a:lnTo>
                        <a:pt x="349" y="414"/>
                      </a:lnTo>
                      <a:lnTo>
                        <a:pt x="348" y="412"/>
                      </a:lnTo>
                      <a:lnTo>
                        <a:pt x="347" y="409"/>
                      </a:lnTo>
                      <a:lnTo>
                        <a:pt x="347" y="406"/>
                      </a:lnTo>
                      <a:lnTo>
                        <a:pt x="347" y="403"/>
                      </a:lnTo>
                      <a:lnTo>
                        <a:pt x="348" y="400"/>
                      </a:lnTo>
                      <a:lnTo>
                        <a:pt x="349" y="398"/>
                      </a:lnTo>
                      <a:lnTo>
                        <a:pt x="351" y="396"/>
                      </a:lnTo>
                      <a:lnTo>
                        <a:pt x="354" y="394"/>
                      </a:lnTo>
                      <a:lnTo>
                        <a:pt x="356" y="393"/>
                      </a:lnTo>
                      <a:lnTo>
                        <a:pt x="359" y="391"/>
                      </a:lnTo>
                      <a:lnTo>
                        <a:pt x="362" y="391"/>
                      </a:lnTo>
                      <a:lnTo>
                        <a:pt x="513" y="391"/>
                      </a:lnTo>
                      <a:lnTo>
                        <a:pt x="515" y="391"/>
                      </a:lnTo>
                      <a:lnTo>
                        <a:pt x="519" y="393"/>
                      </a:lnTo>
                      <a:lnTo>
                        <a:pt x="521" y="394"/>
                      </a:lnTo>
                      <a:lnTo>
                        <a:pt x="523" y="396"/>
                      </a:lnTo>
                      <a:lnTo>
                        <a:pt x="525" y="398"/>
                      </a:lnTo>
                      <a:lnTo>
                        <a:pt x="526" y="400"/>
                      </a:lnTo>
                      <a:lnTo>
                        <a:pt x="528" y="403"/>
                      </a:lnTo>
                      <a:lnTo>
                        <a:pt x="528" y="406"/>
                      </a:lnTo>
                      <a:lnTo>
                        <a:pt x="528" y="409"/>
                      </a:lnTo>
                      <a:lnTo>
                        <a:pt x="526" y="412"/>
                      </a:lnTo>
                      <a:lnTo>
                        <a:pt x="525" y="414"/>
                      </a:lnTo>
                      <a:lnTo>
                        <a:pt x="523" y="416"/>
                      </a:lnTo>
                      <a:lnTo>
                        <a:pt x="521" y="418"/>
                      </a:lnTo>
                      <a:lnTo>
                        <a:pt x="519" y="420"/>
                      </a:lnTo>
                      <a:lnTo>
                        <a:pt x="515" y="421"/>
                      </a:lnTo>
                      <a:lnTo>
                        <a:pt x="513" y="421"/>
                      </a:lnTo>
                      <a:close/>
                      <a:moveTo>
                        <a:pt x="513" y="572"/>
                      </a:moveTo>
                      <a:lnTo>
                        <a:pt x="362" y="572"/>
                      </a:lnTo>
                      <a:lnTo>
                        <a:pt x="359" y="571"/>
                      </a:lnTo>
                      <a:lnTo>
                        <a:pt x="356" y="571"/>
                      </a:lnTo>
                      <a:lnTo>
                        <a:pt x="354" y="569"/>
                      </a:lnTo>
                      <a:lnTo>
                        <a:pt x="351" y="568"/>
                      </a:lnTo>
                      <a:lnTo>
                        <a:pt x="349" y="565"/>
                      </a:lnTo>
                      <a:lnTo>
                        <a:pt x="348" y="563"/>
                      </a:lnTo>
                      <a:lnTo>
                        <a:pt x="347" y="560"/>
                      </a:lnTo>
                      <a:lnTo>
                        <a:pt x="347" y="556"/>
                      </a:lnTo>
                      <a:lnTo>
                        <a:pt x="347" y="554"/>
                      </a:lnTo>
                      <a:lnTo>
                        <a:pt x="348" y="551"/>
                      </a:lnTo>
                      <a:lnTo>
                        <a:pt x="349" y="548"/>
                      </a:lnTo>
                      <a:lnTo>
                        <a:pt x="351" y="546"/>
                      </a:lnTo>
                      <a:lnTo>
                        <a:pt x="354" y="544"/>
                      </a:lnTo>
                      <a:lnTo>
                        <a:pt x="356" y="543"/>
                      </a:lnTo>
                      <a:lnTo>
                        <a:pt x="359" y="542"/>
                      </a:lnTo>
                      <a:lnTo>
                        <a:pt x="362" y="542"/>
                      </a:lnTo>
                      <a:lnTo>
                        <a:pt x="513" y="542"/>
                      </a:lnTo>
                      <a:lnTo>
                        <a:pt x="515" y="542"/>
                      </a:lnTo>
                      <a:lnTo>
                        <a:pt x="519" y="543"/>
                      </a:lnTo>
                      <a:lnTo>
                        <a:pt x="521" y="544"/>
                      </a:lnTo>
                      <a:lnTo>
                        <a:pt x="523" y="546"/>
                      </a:lnTo>
                      <a:lnTo>
                        <a:pt x="525" y="548"/>
                      </a:lnTo>
                      <a:lnTo>
                        <a:pt x="526" y="551"/>
                      </a:lnTo>
                      <a:lnTo>
                        <a:pt x="528" y="554"/>
                      </a:lnTo>
                      <a:lnTo>
                        <a:pt x="528" y="556"/>
                      </a:lnTo>
                      <a:lnTo>
                        <a:pt x="528" y="560"/>
                      </a:lnTo>
                      <a:lnTo>
                        <a:pt x="526" y="563"/>
                      </a:lnTo>
                      <a:lnTo>
                        <a:pt x="525" y="565"/>
                      </a:lnTo>
                      <a:lnTo>
                        <a:pt x="523" y="568"/>
                      </a:lnTo>
                      <a:lnTo>
                        <a:pt x="521" y="569"/>
                      </a:lnTo>
                      <a:lnTo>
                        <a:pt x="519" y="571"/>
                      </a:lnTo>
                      <a:lnTo>
                        <a:pt x="515" y="571"/>
                      </a:lnTo>
                      <a:lnTo>
                        <a:pt x="513" y="572"/>
                      </a:lnTo>
                      <a:close/>
                      <a:moveTo>
                        <a:pt x="513" y="722"/>
                      </a:moveTo>
                      <a:lnTo>
                        <a:pt x="362" y="722"/>
                      </a:lnTo>
                      <a:lnTo>
                        <a:pt x="359" y="722"/>
                      </a:lnTo>
                      <a:lnTo>
                        <a:pt x="356" y="721"/>
                      </a:lnTo>
                      <a:lnTo>
                        <a:pt x="354" y="720"/>
                      </a:lnTo>
                      <a:lnTo>
                        <a:pt x="351" y="718"/>
                      </a:lnTo>
                      <a:lnTo>
                        <a:pt x="349" y="716"/>
                      </a:lnTo>
                      <a:lnTo>
                        <a:pt x="348" y="713"/>
                      </a:lnTo>
                      <a:lnTo>
                        <a:pt x="347" y="710"/>
                      </a:lnTo>
                      <a:lnTo>
                        <a:pt x="347" y="708"/>
                      </a:lnTo>
                      <a:lnTo>
                        <a:pt x="347" y="704"/>
                      </a:lnTo>
                      <a:lnTo>
                        <a:pt x="348" y="702"/>
                      </a:lnTo>
                      <a:lnTo>
                        <a:pt x="349" y="699"/>
                      </a:lnTo>
                      <a:lnTo>
                        <a:pt x="351" y="696"/>
                      </a:lnTo>
                      <a:lnTo>
                        <a:pt x="354" y="695"/>
                      </a:lnTo>
                      <a:lnTo>
                        <a:pt x="356" y="693"/>
                      </a:lnTo>
                      <a:lnTo>
                        <a:pt x="359" y="693"/>
                      </a:lnTo>
                      <a:lnTo>
                        <a:pt x="362" y="692"/>
                      </a:lnTo>
                      <a:lnTo>
                        <a:pt x="513" y="692"/>
                      </a:lnTo>
                      <a:lnTo>
                        <a:pt x="515" y="693"/>
                      </a:lnTo>
                      <a:lnTo>
                        <a:pt x="519" y="693"/>
                      </a:lnTo>
                      <a:lnTo>
                        <a:pt x="521" y="695"/>
                      </a:lnTo>
                      <a:lnTo>
                        <a:pt x="523" y="696"/>
                      </a:lnTo>
                      <a:lnTo>
                        <a:pt x="525" y="699"/>
                      </a:lnTo>
                      <a:lnTo>
                        <a:pt x="526" y="702"/>
                      </a:lnTo>
                      <a:lnTo>
                        <a:pt x="528" y="704"/>
                      </a:lnTo>
                      <a:lnTo>
                        <a:pt x="528" y="708"/>
                      </a:lnTo>
                      <a:lnTo>
                        <a:pt x="528" y="710"/>
                      </a:lnTo>
                      <a:lnTo>
                        <a:pt x="526" y="713"/>
                      </a:lnTo>
                      <a:lnTo>
                        <a:pt x="525" y="716"/>
                      </a:lnTo>
                      <a:lnTo>
                        <a:pt x="523" y="718"/>
                      </a:lnTo>
                      <a:lnTo>
                        <a:pt x="521" y="720"/>
                      </a:lnTo>
                      <a:lnTo>
                        <a:pt x="519" y="721"/>
                      </a:lnTo>
                      <a:lnTo>
                        <a:pt x="515" y="722"/>
                      </a:lnTo>
                      <a:lnTo>
                        <a:pt x="513" y="722"/>
                      </a:lnTo>
                      <a:close/>
                      <a:moveTo>
                        <a:pt x="312" y="326"/>
                      </a:moveTo>
                      <a:lnTo>
                        <a:pt x="237" y="402"/>
                      </a:lnTo>
                      <a:lnTo>
                        <a:pt x="232" y="405"/>
                      </a:lnTo>
                      <a:lnTo>
                        <a:pt x="226" y="406"/>
                      </a:lnTo>
                      <a:lnTo>
                        <a:pt x="220" y="405"/>
                      </a:lnTo>
                      <a:lnTo>
                        <a:pt x="216" y="402"/>
                      </a:lnTo>
                      <a:lnTo>
                        <a:pt x="200" y="387"/>
                      </a:lnTo>
                      <a:lnTo>
                        <a:pt x="199" y="385"/>
                      </a:lnTo>
                      <a:lnTo>
                        <a:pt x="198" y="381"/>
                      </a:lnTo>
                      <a:lnTo>
                        <a:pt x="197" y="379"/>
                      </a:lnTo>
                      <a:lnTo>
                        <a:pt x="197" y="376"/>
                      </a:lnTo>
                      <a:lnTo>
                        <a:pt x="197" y="373"/>
                      </a:lnTo>
                      <a:lnTo>
                        <a:pt x="198" y="370"/>
                      </a:lnTo>
                      <a:lnTo>
                        <a:pt x="199" y="368"/>
                      </a:lnTo>
                      <a:lnTo>
                        <a:pt x="200" y="365"/>
                      </a:lnTo>
                      <a:lnTo>
                        <a:pt x="203" y="363"/>
                      </a:lnTo>
                      <a:lnTo>
                        <a:pt x="206" y="362"/>
                      </a:lnTo>
                      <a:lnTo>
                        <a:pt x="208" y="361"/>
                      </a:lnTo>
                      <a:lnTo>
                        <a:pt x="211" y="361"/>
                      </a:lnTo>
                      <a:lnTo>
                        <a:pt x="214" y="361"/>
                      </a:lnTo>
                      <a:lnTo>
                        <a:pt x="217" y="362"/>
                      </a:lnTo>
                      <a:lnTo>
                        <a:pt x="219" y="363"/>
                      </a:lnTo>
                      <a:lnTo>
                        <a:pt x="221" y="365"/>
                      </a:lnTo>
                      <a:lnTo>
                        <a:pt x="226" y="370"/>
                      </a:lnTo>
                      <a:lnTo>
                        <a:pt x="290" y="306"/>
                      </a:lnTo>
                      <a:lnTo>
                        <a:pt x="294" y="303"/>
                      </a:lnTo>
                      <a:lnTo>
                        <a:pt x="296" y="302"/>
                      </a:lnTo>
                      <a:lnTo>
                        <a:pt x="298" y="301"/>
                      </a:lnTo>
                      <a:lnTo>
                        <a:pt x="302" y="301"/>
                      </a:lnTo>
                      <a:lnTo>
                        <a:pt x="304" y="301"/>
                      </a:lnTo>
                      <a:lnTo>
                        <a:pt x="307" y="302"/>
                      </a:lnTo>
                      <a:lnTo>
                        <a:pt x="310" y="303"/>
                      </a:lnTo>
                      <a:lnTo>
                        <a:pt x="312" y="306"/>
                      </a:lnTo>
                      <a:lnTo>
                        <a:pt x="314" y="308"/>
                      </a:lnTo>
                      <a:lnTo>
                        <a:pt x="315" y="310"/>
                      </a:lnTo>
                      <a:lnTo>
                        <a:pt x="316" y="312"/>
                      </a:lnTo>
                      <a:lnTo>
                        <a:pt x="316" y="316"/>
                      </a:lnTo>
                      <a:lnTo>
                        <a:pt x="316" y="319"/>
                      </a:lnTo>
                      <a:lnTo>
                        <a:pt x="315" y="321"/>
                      </a:lnTo>
                      <a:lnTo>
                        <a:pt x="314" y="324"/>
                      </a:lnTo>
                      <a:lnTo>
                        <a:pt x="312" y="326"/>
                      </a:lnTo>
                      <a:close/>
                      <a:moveTo>
                        <a:pt x="312" y="477"/>
                      </a:moveTo>
                      <a:lnTo>
                        <a:pt x="237" y="552"/>
                      </a:lnTo>
                      <a:lnTo>
                        <a:pt x="232" y="555"/>
                      </a:lnTo>
                      <a:lnTo>
                        <a:pt x="226" y="556"/>
                      </a:lnTo>
                      <a:lnTo>
                        <a:pt x="220" y="555"/>
                      </a:lnTo>
                      <a:lnTo>
                        <a:pt x="216" y="552"/>
                      </a:lnTo>
                      <a:lnTo>
                        <a:pt x="200" y="537"/>
                      </a:lnTo>
                      <a:lnTo>
                        <a:pt x="199" y="535"/>
                      </a:lnTo>
                      <a:lnTo>
                        <a:pt x="198" y="533"/>
                      </a:lnTo>
                      <a:lnTo>
                        <a:pt x="197" y="529"/>
                      </a:lnTo>
                      <a:lnTo>
                        <a:pt x="197" y="527"/>
                      </a:lnTo>
                      <a:lnTo>
                        <a:pt x="197" y="524"/>
                      </a:lnTo>
                      <a:lnTo>
                        <a:pt x="198" y="521"/>
                      </a:lnTo>
                      <a:lnTo>
                        <a:pt x="199" y="518"/>
                      </a:lnTo>
                      <a:lnTo>
                        <a:pt x="200" y="516"/>
                      </a:lnTo>
                      <a:lnTo>
                        <a:pt x="203" y="514"/>
                      </a:lnTo>
                      <a:lnTo>
                        <a:pt x="206" y="512"/>
                      </a:lnTo>
                      <a:lnTo>
                        <a:pt x="208" y="512"/>
                      </a:lnTo>
                      <a:lnTo>
                        <a:pt x="211" y="511"/>
                      </a:lnTo>
                      <a:lnTo>
                        <a:pt x="214" y="512"/>
                      </a:lnTo>
                      <a:lnTo>
                        <a:pt x="217" y="512"/>
                      </a:lnTo>
                      <a:lnTo>
                        <a:pt x="219" y="514"/>
                      </a:lnTo>
                      <a:lnTo>
                        <a:pt x="221" y="516"/>
                      </a:lnTo>
                      <a:lnTo>
                        <a:pt x="226" y="520"/>
                      </a:lnTo>
                      <a:lnTo>
                        <a:pt x="290" y="456"/>
                      </a:lnTo>
                      <a:lnTo>
                        <a:pt x="294" y="454"/>
                      </a:lnTo>
                      <a:lnTo>
                        <a:pt x="296" y="452"/>
                      </a:lnTo>
                      <a:lnTo>
                        <a:pt x="298" y="451"/>
                      </a:lnTo>
                      <a:lnTo>
                        <a:pt x="302" y="451"/>
                      </a:lnTo>
                      <a:lnTo>
                        <a:pt x="304" y="451"/>
                      </a:lnTo>
                      <a:lnTo>
                        <a:pt x="307" y="452"/>
                      </a:lnTo>
                      <a:lnTo>
                        <a:pt x="310" y="454"/>
                      </a:lnTo>
                      <a:lnTo>
                        <a:pt x="312" y="456"/>
                      </a:lnTo>
                      <a:lnTo>
                        <a:pt x="314" y="458"/>
                      </a:lnTo>
                      <a:lnTo>
                        <a:pt x="315" y="460"/>
                      </a:lnTo>
                      <a:lnTo>
                        <a:pt x="316" y="464"/>
                      </a:lnTo>
                      <a:lnTo>
                        <a:pt x="316" y="466"/>
                      </a:lnTo>
                      <a:lnTo>
                        <a:pt x="316" y="469"/>
                      </a:lnTo>
                      <a:lnTo>
                        <a:pt x="315" y="472"/>
                      </a:lnTo>
                      <a:lnTo>
                        <a:pt x="314" y="475"/>
                      </a:lnTo>
                      <a:lnTo>
                        <a:pt x="312" y="477"/>
                      </a:lnTo>
                      <a:close/>
                      <a:moveTo>
                        <a:pt x="164" y="236"/>
                      </a:moveTo>
                      <a:lnTo>
                        <a:pt x="162" y="237"/>
                      </a:lnTo>
                      <a:lnTo>
                        <a:pt x="158" y="238"/>
                      </a:lnTo>
                      <a:lnTo>
                        <a:pt x="157" y="238"/>
                      </a:lnTo>
                      <a:lnTo>
                        <a:pt x="155" y="238"/>
                      </a:lnTo>
                      <a:lnTo>
                        <a:pt x="153" y="239"/>
                      </a:lnTo>
                      <a:lnTo>
                        <a:pt x="151" y="239"/>
                      </a:lnTo>
                      <a:lnTo>
                        <a:pt x="151" y="180"/>
                      </a:lnTo>
                      <a:lnTo>
                        <a:pt x="217" y="180"/>
                      </a:lnTo>
                      <a:lnTo>
                        <a:pt x="214" y="188"/>
                      </a:lnTo>
                      <a:lnTo>
                        <a:pt x="208" y="197"/>
                      </a:lnTo>
                      <a:lnTo>
                        <a:pt x="203" y="205"/>
                      </a:lnTo>
                      <a:lnTo>
                        <a:pt x="197" y="212"/>
                      </a:lnTo>
                      <a:lnTo>
                        <a:pt x="190" y="220"/>
                      </a:lnTo>
                      <a:lnTo>
                        <a:pt x="182" y="225"/>
                      </a:lnTo>
                      <a:lnTo>
                        <a:pt x="173" y="231"/>
                      </a:lnTo>
                      <a:lnTo>
                        <a:pt x="164" y="236"/>
                      </a:lnTo>
                      <a:close/>
                      <a:moveTo>
                        <a:pt x="121" y="166"/>
                      </a:moveTo>
                      <a:lnTo>
                        <a:pt x="121" y="256"/>
                      </a:lnTo>
                      <a:lnTo>
                        <a:pt x="121" y="601"/>
                      </a:lnTo>
                      <a:lnTo>
                        <a:pt x="31" y="601"/>
                      </a:lnTo>
                      <a:lnTo>
                        <a:pt x="31" y="135"/>
                      </a:lnTo>
                      <a:lnTo>
                        <a:pt x="31" y="125"/>
                      </a:lnTo>
                      <a:lnTo>
                        <a:pt x="33" y="115"/>
                      </a:lnTo>
                      <a:lnTo>
                        <a:pt x="35" y="105"/>
                      </a:lnTo>
                      <a:lnTo>
                        <a:pt x="39" y="94"/>
                      </a:lnTo>
                      <a:lnTo>
                        <a:pt x="43" y="85"/>
                      </a:lnTo>
                      <a:lnTo>
                        <a:pt x="48" y="77"/>
                      </a:lnTo>
                      <a:lnTo>
                        <a:pt x="53" y="68"/>
                      </a:lnTo>
                      <a:lnTo>
                        <a:pt x="60" y="62"/>
                      </a:lnTo>
                      <a:lnTo>
                        <a:pt x="67" y="55"/>
                      </a:lnTo>
                      <a:lnTo>
                        <a:pt x="75" y="48"/>
                      </a:lnTo>
                      <a:lnTo>
                        <a:pt x="83" y="42"/>
                      </a:lnTo>
                      <a:lnTo>
                        <a:pt x="92" y="38"/>
                      </a:lnTo>
                      <a:lnTo>
                        <a:pt x="101" y="35"/>
                      </a:lnTo>
                      <a:lnTo>
                        <a:pt x="110" y="32"/>
                      </a:lnTo>
                      <a:lnTo>
                        <a:pt x="120" y="30"/>
                      </a:lnTo>
                      <a:lnTo>
                        <a:pt x="129" y="30"/>
                      </a:lnTo>
                      <a:lnTo>
                        <a:pt x="132" y="30"/>
                      </a:lnTo>
                      <a:lnTo>
                        <a:pt x="135" y="30"/>
                      </a:lnTo>
                      <a:lnTo>
                        <a:pt x="150" y="36"/>
                      </a:lnTo>
                      <a:lnTo>
                        <a:pt x="164" y="41"/>
                      </a:lnTo>
                      <a:lnTo>
                        <a:pt x="176" y="48"/>
                      </a:lnTo>
                      <a:lnTo>
                        <a:pt x="188" y="56"/>
                      </a:lnTo>
                      <a:lnTo>
                        <a:pt x="197" y="63"/>
                      </a:lnTo>
                      <a:lnTo>
                        <a:pt x="205" y="71"/>
                      </a:lnTo>
                      <a:lnTo>
                        <a:pt x="210" y="80"/>
                      </a:lnTo>
                      <a:lnTo>
                        <a:pt x="216" y="88"/>
                      </a:lnTo>
                      <a:lnTo>
                        <a:pt x="220" y="99"/>
                      </a:lnTo>
                      <a:lnTo>
                        <a:pt x="224" y="110"/>
                      </a:lnTo>
                      <a:lnTo>
                        <a:pt x="226" y="123"/>
                      </a:lnTo>
                      <a:lnTo>
                        <a:pt x="226" y="135"/>
                      </a:lnTo>
                      <a:lnTo>
                        <a:pt x="226" y="143"/>
                      </a:lnTo>
                      <a:lnTo>
                        <a:pt x="225" y="150"/>
                      </a:lnTo>
                      <a:lnTo>
                        <a:pt x="136" y="150"/>
                      </a:lnTo>
                      <a:lnTo>
                        <a:pt x="133" y="151"/>
                      </a:lnTo>
                      <a:lnTo>
                        <a:pt x="130" y="151"/>
                      </a:lnTo>
                      <a:lnTo>
                        <a:pt x="128" y="153"/>
                      </a:lnTo>
                      <a:lnTo>
                        <a:pt x="125" y="154"/>
                      </a:lnTo>
                      <a:lnTo>
                        <a:pt x="123" y="156"/>
                      </a:lnTo>
                      <a:lnTo>
                        <a:pt x="122" y="160"/>
                      </a:lnTo>
                      <a:lnTo>
                        <a:pt x="121" y="162"/>
                      </a:lnTo>
                      <a:lnTo>
                        <a:pt x="121" y="166"/>
                      </a:lnTo>
                      <a:close/>
                      <a:moveTo>
                        <a:pt x="587" y="0"/>
                      </a:moveTo>
                      <a:lnTo>
                        <a:pt x="136" y="0"/>
                      </a:lnTo>
                      <a:lnTo>
                        <a:pt x="136" y="0"/>
                      </a:lnTo>
                      <a:lnTo>
                        <a:pt x="135" y="0"/>
                      </a:lnTo>
                      <a:lnTo>
                        <a:pt x="132" y="0"/>
                      </a:lnTo>
                      <a:lnTo>
                        <a:pt x="129" y="0"/>
                      </a:lnTo>
                      <a:lnTo>
                        <a:pt x="116" y="1"/>
                      </a:lnTo>
                      <a:lnTo>
                        <a:pt x="104" y="2"/>
                      </a:lnTo>
                      <a:lnTo>
                        <a:pt x="92" y="5"/>
                      </a:lnTo>
                      <a:lnTo>
                        <a:pt x="80" y="11"/>
                      </a:lnTo>
                      <a:lnTo>
                        <a:pt x="69" y="16"/>
                      </a:lnTo>
                      <a:lnTo>
                        <a:pt x="58" y="23"/>
                      </a:lnTo>
                      <a:lnTo>
                        <a:pt x="48" y="31"/>
                      </a:lnTo>
                      <a:lnTo>
                        <a:pt x="39" y="40"/>
                      </a:lnTo>
                      <a:lnTo>
                        <a:pt x="31" y="49"/>
                      </a:lnTo>
                      <a:lnTo>
                        <a:pt x="23" y="59"/>
                      </a:lnTo>
                      <a:lnTo>
                        <a:pt x="16" y="71"/>
                      </a:lnTo>
                      <a:lnTo>
                        <a:pt x="10" y="83"/>
                      </a:lnTo>
                      <a:lnTo>
                        <a:pt x="6" y="95"/>
                      </a:lnTo>
                      <a:lnTo>
                        <a:pt x="4" y="108"/>
                      </a:lnTo>
                      <a:lnTo>
                        <a:pt x="1" y="121"/>
                      </a:lnTo>
                      <a:lnTo>
                        <a:pt x="0" y="135"/>
                      </a:lnTo>
                      <a:lnTo>
                        <a:pt x="0" y="617"/>
                      </a:lnTo>
                      <a:lnTo>
                        <a:pt x="1" y="620"/>
                      </a:lnTo>
                      <a:lnTo>
                        <a:pt x="1" y="623"/>
                      </a:lnTo>
                      <a:lnTo>
                        <a:pt x="4" y="625"/>
                      </a:lnTo>
                      <a:lnTo>
                        <a:pt x="5" y="627"/>
                      </a:lnTo>
                      <a:lnTo>
                        <a:pt x="7" y="630"/>
                      </a:lnTo>
                      <a:lnTo>
                        <a:pt x="9" y="631"/>
                      </a:lnTo>
                      <a:lnTo>
                        <a:pt x="13" y="632"/>
                      </a:lnTo>
                      <a:lnTo>
                        <a:pt x="16" y="632"/>
                      </a:lnTo>
                      <a:lnTo>
                        <a:pt x="121" y="632"/>
                      </a:lnTo>
                      <a:lnTo>
                        <a:pt x="121" y="888"/>
                      </a:lnTo>
                      <a:lnTo>
                        <a:pt x="121" y="891"/>
                      </a:lnTo>
                      <a:lnTo>
                        <a:pt x="122" y="894"/>
                      </a:lnTo>
                      <a:lnTo>
                        <a:pt x="123" y="896"/>
                      </a:lnTo>
                      <a:lnTo>
                        <a:pt x="125" y="898"/>
                      </a:lnTo>
                      <a:lnTo>
                        <a:pt x="128" y="901"/>
                      </a:lnTo>
                      <a:lnTo>
                        <a:pt x="130" y="902"/>
                      </a:lnTo>
                      <a:lnTo>
                        <a:pt x="133" y="903"/>
                      </a:lnTo>
                      <a:lnTo>
                        <a:pt x="136" y="903"/>
                      </a:lnTo>
                      <a:lnTo>
                        <a:pt x="587" y="903"/>
                      </a:lnTo>
                      <a:lnTo>
                        <a:pt x="591" y="903"/>
                      </a:lnTo>
                      <a:lnTo>
                        <a:pt x="593" y="902"/>
                      </a:lnTo>
                      <a:lnTo>
                        <a:pt x="596" y="901"/>
                      </a:lnTo>
                      <a:lnTo>
                        <a:pt x="599" y="898"/>
                      </a:lnTo>
                      <a:lnTo>
                        <a:pt x="600" y="896"/>
                      </a:lnTo>
                      <a:lnTo>
                        <a:pt x="602" y="894"/>
                      </a:lnTo>
                      <a:lnTo>
                        <a:pt x="602" y="891"/>
                      </a:lnTo>
                      <a:lnTo>
                        <a:pt x="603" y="888"/>
                      </a:lnTo>
                      <a:lnTo>
                        <a:pt x="603" y="269"/>
                      </a:lnTo>
                      <a:lnTo>
                        <a:pt x="615" y="267"/>
                      </a:lnTo>
                      <a:lnTo>
                        <a:pt x="627" y="264"/>
                      </a:lnTo>
                      <a:lnTo>
                        <a:pt x="638" y="259"/>
                      </a:lnTo>
                      <a:lnTo>
                        <a:pt x="648" y="255"/>
                      </a:lnTo>
                      <a:lnTo>
                        <a:pt x="660" y="248"/>
                      </a:lnTo>
                      <a:lnTo>
                        <a:pt x="670" y="241"/>
                      </a:lnTo>
                      <a:lnTo>
                        <a:pt x="679" y="232"/>
                      </a:lnTo>
                      <a:lnTo>
                        <a:pt x="687" y="224"/>
                      </a:lnTo>
                      <a:lnTo>
                        <a:pt x="695" y="214"/>
                      </a:lnTo>
                      <a:lnTo>
                        <a:pt x="703" y="204"/>
                      </a:lnTo>
                      <a:lnTo>
                        <a:pt x="708" y="194"/>
                      </a:lnTo>
                      <a:lnTo>
                        <a:pt x="714" y="182"/>
                      </a:lnTo>
                      <a:lnTo>
                        <a:pt x="717" y="171"/>
                      </a:lnTo>
                      <a:lnTo>
                        <a:pt x="721" y="160"/>
                      </a:lnTo>
                      <a:lnTo>
                        <a:pt x="723" y="147"/>
                      </a:lnTo>
                      <a:lnTo>
                        <a:pt x="723" y="135"/>
                      </a:lnTo>
                      <a:lnTo>
                        <a:pt x="723" y="121"/>
                      </a:lnTo>
                      <a:lnTo>
                        <a:pt x="721" y="109"/>
                      </a:lnTo>
                      <a:lnTo>
                        <a:pt x="717" y="97"/>
                      </a:lnTo>
                      <a:lnTo>
                        <a:pt x="712" y="84"/>
                      </a:lnTo>
                      <a:lnTo>
                        <a:pt x="706" y="72"/>
                      </a:lnTo>
                      <a:lnTo>
                        <a:pt x="699" y="60"/>
                      </a:lnTo>
                      <a:lnTo>
                        <a:pt x="691" y="50"/>
                      </a:lnTo>
                      <a:lnTo>
                        <a:pt x="682" y="40"/>
                      </a:lnTo>
                      <a:lnTo>
                        <a:pt x="672" y="32"/>
                      </a:lnTo>
                      <a:lnTo>
                        <a:pt x="662" y="23"/>
                      </a:lnTo>
                      <a:lnTo>
                        <a:pt x="651" y="16"/>
                      </a:lnTo>
                      <a:lnTo>
                        <a:pt x="638" y="11"/>
                      </a:lnTo>
                      <a:lnTo>
                        <a:pt x="627" y="6"/>
                      </a:lnTo>
                      <a:lnTo>
                        <a:pt x="613" y="3"/>
                      </a:lnTo>
                      <a:lnTo>
                        <a:pt x="601" y="1"/>
                      </a:lnTo>
                      <a:lnTo>
                        <a:pt x="587" y="0"/>
                      </a:lnTo>
                      <a:lnTo>
                        <a:pt x="58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4605"/>
                <p:cNvSpPr>
                  <a:spLocks/>
                </p:cNvSpPr>
                <p:nvPr/>
              </p:nvSpPr>
              <p:spPr bwMode="auto">
                <a:xfrm>
                  <a:off x="4736281" y="2326186"/>
                  <a:ext cx="66675" cy="128588"/>
                </a:xfrm>
                <a:custGeom>
                  <a:avLst/>
                  <a:gdLst>
                    <a:gd name="T0" fmla="*/ 123 w 210"/>
                    <a:gd name="T1" fmla="*/ 1 h 407"/>
                    <a:gd name="T2" fmla="*/ 101 w 210"/>
                    <a:gd name="T3" fmla="*/ 8 h 407"/>
                    <a:gd name="T4" fmla="*/ 82 w 210"/>
                    <a:gd name="T5" fmla="*/ 21 h 407"/>
                    <a:gd name="T6" fmla="*/ 67 w 210"/>
                    <a:gd name="T7" fmla="*/ 37 h 407"/>
                    <a:gd name="T8" fmla="*/ 50 w 210"/>
                    <a:gd name="T9" fmla="*/ 47 h 407"/>
                    <a:gd name="T10" fmla="*/ 33 w 210"/>
                    <a:gd name="T11" fmla="*/ 54 h 407"/>
                    <a:gd name="T12" fmla="*/ 23 w 210"/>
                    <a:gd name="T13" fmla="*/ 61 h 407"/>
                    <a:gd name="T14" fmla="*/ 14 w 210"/>
                    <a:gd name="T15" fmla="*/ 70 h 407"/>
                    <a:gd name="T16" fmla="*/ 7 w 210"/>
                    <a:gd name="T17" fmla="*/ 81 h 407"/>
                    <a:gd name="T18" fmla="*/ 2 w 210"/>
                    <a:gd name="T19" fmla="*/ 95 h 407"/>
                    <a:gd name="T20" fmla="*/ 0 w 210"/>
                    <a:gd name="T21" fmla="*/ 110 h 407"/>
                    <a:gd name="T22" fmla="*/ 0 w 210"/>
                    <a:gd name="T23" fmla="*/ 393 h 407"/>
                    <a:gd name="T24" fmla="*/ 1 w 210"/>
                    <a:gd name="T25" fmla="*/ 398 h 407"/>
                    <a:gd name="T26" fmla="*/ 3 w 210"/>
                    <a:gd name="T27" fmla="*/ 403 h 407"/>
                    <a:gd name="T28" fmla="*/ 9 w 210"/>
                    <a:gd name="T29" fmla="*/ 406 h 407"/>
                    <a:gd name="T30" fmla="*/ 14 w 210"/>
                    <a:gd name="T31" fmla="*/ 407 h 407"/>
                    <a:gd name="T32" fmla="*/ 20 w 210"/>
                    <a:gd name="T33" fmla="*/ 406 h 407"/>
                    <a:gd name="T34" fmla="*/ 24 w 210"/>
                    <a:gd name="T35" fmla="*/ 403 h 407"/>
                    <a:gd name="T36" fmla="*/ 28 w 210"/>
                    <a:gd name="T37" fmla="*/ 398 h 407"/>
                    <a:gd name="T38" fmla="*/ 29 w 210"/>
                    <a:gd name="T39" fmla="*/ 393 h 407"/>
                    <a:gd name="T40" fmla="*/ 30 w 210"/>
                    <a:gd name="T41" fmla="*/ 110 h 407"/>
                    <a:gd name="T42" fmla="*/ 35 w 210"/>
                    <a:gd name="T43" fmla="*/ 95 h 407"/>
                    <a:gd name="T44" fmla="*/ 42 w 210"/>
                    <a:gd name="T45" fmla="*/ 84 h 407"/>
                    <a:gd name="T46" fmla="*/ 54 w 210"/>
                    <a:gd name="T47" fmla="*/ 78 h 407"/>
                    <a:gd name="T48" fmla="*/ 59 w 210"/>
                    <a:gd name="T49" fmla="*/ 331 h 407"/>
                    <a:gd name="T50" fmla="*/ 210 w 210"/>
                    <a:gd name="T51" fmla="*/ 60 h 407"/>
                    <a:gd name="T52" fmla="*/ 209 w 210"/>
                    <a:gd name="T53" fmla="*/ 49 h 407"/>
                    <a:gd name="T54" fmla="*/ 203 w 210"/>
                    <a:gd name="T55" fmla="*/ 39 h 407"/>
                    <a:gd name="T56" fmla="*/ 186 w 210"/>
                    <a:gd name="T57" fmla="*/ 20 h 407"/>
                    <a:gd name="T58" fmla="*/ 162 w 210"/>
                    <a:gd name="T59" fmla="*/ 5 h 407"/>
                    <a:gd name="T60" fmla="*/ 149 w 210"/>
                    <a:gd name="T61" fmla="*/ 1 h 407"/>
                    <a:gd name="T62" fmla="*/ 135 w 210"/>
                    <a:gd name="T63" fmla="*/ 0 h 4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210" h="407">
                      <a:moveTo>
                        <a:pt x="135" y="0"/>
                      </a:moveTo>
                      <a:lnTo>
                        <a:pt x="123" y="1"/>
                      </a:lnTo>
                      <a:lnTo>
                        <a:pt x="111" y="3"/>
                      </a:lnTo>
                      <a:lnTo>
                        <a:pt x="101" y="8"/>
                      </a:lnTo>
                      <a:lnTo>
                        <a:pt x="91" y="14"/>
                      </a:lnTo>
                      <a:lnTo>
                        <a:pt x="82" y="21"/>
                      </a:lnTo>
                      <a:lnTo>
                        <a:pt x="74" y="29"/>
                      </a:lnTo>
                      <a:lnTo>
                        <a:pt x="67" y="37"/>
                      </a:lnTo>
                      <a:lnTo>
                        <a:pt x="63" y="45"/>
                      </a:lnTo>
                      <a:lnTo>
                        <a:pt x="50" y="47"/>
                      </a:lnTo>
                      <a:lnTo>
                        <a:pt x="39" y="52"/>
                      </a:lnTo>
                      <a:lnTo>
                        <a:pt x="33" y="54"/>
                      </a:lnTo>
                      <a:lnTo>
                        <a:pt x="28" y="57"/>
                      </a:lnTo>
                      <a:lnTo>
                        <a:pt x="23" y="61"/>
                      </a:lnTo>
                      <a:lnTo>
                        <a:pt x="19" y="65"/>
                      </a:lnTo>
                      <a:lnTo>
                        <a:pt x="14" y="70"/>
                      </a:lnTo>
                      <a:lnTo>
                        <a:pt x="11" y="75"/>
                      </a:lnTo>
                      <a:lnTo>
                        <a:pt x="7" y="81"/>
                      </a:lnTo>
                      <a:lnTo>
                        <a:pt x="4" y="88"/>
                      </a:lnTo>
                      <a:lnTo>
                        <a:pt x="2" y="95"/>
                      </a:lnTo>
                      <a:lnTo>
                        <a:pt x="1" y="102"/>
                      </a:lnTo>
                      <a:lnTo>
                        <a:pt x="0" y="110"/>
                      </a:lnTo>
                      <a:lnTo>
                        <a:pt x="0" y="119"/>
                      </a:lnTo>
                      <a:lnTo>
                        <a:pt x="0" y="393"/>
                      </a:lnTo>
                      <a:lnTo>
                        <a:pt x="0" y="395"/>
                      </a:lnTo>
                      <a:lnTo>
                        <a:pt x="1" y="398"/>
                      </a:lnTo>
                      <a:lnTo>
                        <a:pt x="2" y="401"/>
                      </a:lnTo>
                      <a:lnTo>
                        <a:pt x="3" y="403"/>
                      </a:lnTo>
                      <a:lnTo>
                        <a:pt x="5" y="405"/>
                      </a:lnTo>
                      <a:lnTo>
                        <a:pt x="9" y="406"/>
                      </a:lnTo>
                      <a:lnTo>
                        <a:pt x="11" y="407"/>
                      </a:lnTo>
                      <a:lnTo>
                        <a:pt x="14" y="407"/>
                      </a:lnTo>
                      <a:lnTo>
                        <a:pt x="18" y="407"/>
                      </a:lnTo>
                      <a:lnTo>
                        <a:pt x="20" y="406"/>
                      </a:lnTo>
                      <a:lnTo>
                        <a:pt x="22" y="405"/>
                      </a:lnTo>
                      <a:lnTo>
                        <a:pt x="24" y="403"/>
                      </a:lnTo>
                      <a:lnTo>
                        <a:pt x="27" y="401"/>
                      </a:lnTo>
                      <a:lnTo>
                        <a:pt x="28" y="398"/>
                      </a:lnTo>
                      <a:lnTo>
                        <a:pt x="29" y="395"/>
                      </a:lnTo>
                      <a:lnTo>
                        <a:pt x="29" y="393"/>
                      </a:lnTo>
                      <a:lnTo>
                        <a:pt x="29" y="119"/>
                      </a:lnTo>
                      <a:lnTo>
                        <a:pt x="30" y="110"/>
                      </a:lnTo>
                      <a:lnTo>
                        <a:pt x="31" y="101"/>
                      </a:lnTo>
                      <a:lnTo>
                        <a:pt x="35" y="95"/>
                      </a:lnTo>
                      <a:lnTo>
                        <a:pt x="38" y="89"/>
                      </a:lnTo>
                      <a:lnTo>
                        <a:pt x="42" y="84"/>
                      </a:lnTo>
                      <a:lnTo>
                        <a:pt x="48" y="81"/>
                      </a:lnTo>
                      <a:lnTo>
                        <a:pt x="54" y="78"/>
                      </a:lnTo>
                      <a:lnTo>
                        <a:pt x="59" y="76"/>
                      </a:lnTo>
                      <a:lnTo>
                        <a:pt x="59" y="331"/>
                      </a:lnTo>
                      <a:lnTo>
                        <a:pt x="210" y="331"/>
                      </a:lnTo>
                      <a:lnTo>
                        <a:pt x="210" y="60"/>
                      </a:lnTo>
                      <a:lnTo>
                        <a:pt x="210" y="55"/>
                      </a:lnTo>
                      <a:lnTo>
                        <a:pt x="209" y="49"/>
                      </a:lnTo>
                      <a:lnTo>
                        <a:pt x="206" y="45"/>
                      </a:lnTo>
                      <a:lnTo>
                        <a:pt x="203" y="39"/>
                      </a:lnTo>
                      <a:lnTo>
                        <a:pt x="196" y="29"/>
                      </a:lnTo>
                      <a:lnTo>
                        <a:pt x="186" y="20"/>
                      </a:lnTo>
                      <a:lnTo>
                        <a:pt x="175" y="12"/>
                      </a:lnTo>
                      <a:lnTo>
                        <a:pt x="162" y="5"/>
                      </a:lnTo>
                      <a:lnTo>
                        <a:pt x="155" y="3"/>
                      </a:lnTo>
                      <a:lnTo>
                        <a:pt x="149" y="1"/>
                      </a:lnTo>
                      <a:lnTo>
                        <a:pt x="142" y="0"/>
                      </a:lnTo>
                      <a:lnTo>
                        <a:pt x="135" y="0"/>
                      </a:lnTo>
                      <a:lnTo>
                        <a:pt x="13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4606"/>
                <p:cNvSpPr>
                  <a:spLocks/>
                </p:cNvSpPr>
                <p:nvPr/>
              </p:nvSpPr>
              <p:spPr bwMode="auto">
                <a:xfrm>
                  <a:off x="4755331" y="2516686"/>
                  <a:ext cx="47625" cy="28575"/>
                </a:xfrm>
                <a:custGeom>
                  <a:avLst/>
                  <a:gdLst>
                    <a:gd name="T0" fmla="*/ 0 w 151"/>
                    <a:gd name="T1" fmla="*/ 14 h 90"/>
                    <a:gd name="T2" fmla="*/ 0 w 151"/>
                    <a:gd name="T3" fmla="*/ 22 h 90"/>
                    <a:gd name="T4" fmla="*/ 2 w 151"/>
                    <a:gd name="T5" fmla="*/ 29 h 90"/>
                    <a:gd name="T6" fmla="*/ 4 w 151"/>
                    <a:gd name="T7" fmla="*/ 37 h 90"/>
                    <a:gd name="T8" fmla="*/ 6 w 151"/>
                    <a:gd name="T9" fmla="*/ 44 h 90"/>
                    <a:gd name="T10" fmla="*/ 9 w 151"/>
                    <a:gd name="T11" fmla="*/ 50 h 90"/>
                    <a:gd name="T12" fmla="*/ 14 w 151"/>
                    <a:gd name="T13" fmla="*/ 56 h 90"/>
                    <a:gd name="T14" fmla="*/ 18 w 151"/>
                    <a:gd name="T15" fmla="*/ 62 h 90"/>
                    <a:gd name="T16" fmla="*/ 23 w 151"/>
                    <a:gd name="T17" fmla="*/ 67 h 90"/>
                    <a:gd name="T18" fmla="*/ 29 w 151"/>
                    <a:gd name="T19" fmla="*/ 72 h 90"/>
                    <a:gd name="T20" fmla="*/ 34 w 151"/>
                    <a:gd name="T21" fmla="*/ 76 h 90"/>
                    <a:gd name="T22" fmla="*/ 40 w 151"/>
                    <a:gd name="T23" fmla="*/ 81 h 90"/>
                    <a:gd name="T24" fmla="*/ 47 w 151"/>
                    <a:gd name="T25" fmla="*/ 84 h 90"/>
                    <a:gd name="T26" fmla="*/ 54 w 151"/>
                    <a:gd name="T27" fmla="*/ 87 h 90"/>
                    <a:gd name="T28" fmla="*/ 61 w 151"/>
                    <a:gd name="T29" fmla="*/ 89 h 90"/>
                    <a:gd name="T30" fmla="*/ 68 w 151"/>
                    <a:gd name="T31" fmla="*/ 90 h 90"/>
                    <a:gd name="T32" fmla="*/ 76 w 151"/>
                    <a:gd name="T33" fmla="*/ 90 h 90"/>
                    <a:gd name="T34" fmla="*/ 83 w 151"/>
                    <a:gd name="T35" fmla="*/ 90 h 90"/>
                    <a:gd name="T36" fmla="*/ 90 w 151"/>
                    <a:gd name="T37" fmla="*/ 89 h 90"/>
                    <a:gd name="T38" fmla="*/ 96 w 151"/>
                    <a:gd name="T39" fmla="*/ 87 h 90"/>
                    <a:gd name="T40" fmla="*/ 103 w 151"/>
                    <a:gd name="T41" fmla="*/ 83 h 90"/>
                    <a:gd name="T42" fmla="*/ 109 w 151"/>
                    <a:gd name="T43" fmla="*/ 80 h 90"/>
                    <a:gd name="T44" fmla="*/ 116 w 151"/>
                    <a:gd name="T45" fmla="*/ 76 h 90"/>
                    <a:gd name="T46" fmla="*/ 121 w 151"/>
                    <a:gd name="T47" fmla="*/ 71 h 90"/>
                    <a:gd name="T48" fmla="*/ 127 w 151"/>
                    <a:gd name="T49" fmla="*/ 65 h 90"/>
                    <a:gd name="T50" fmla="*/ 131 w 151"/>
                    <a:gd name="T51" fmla="*/ 60 h 90"/>
                    <a:gd name="T52" fmla="*/ 137 w 151"/>
                    <a:gd name="T53" fmla="*/ 53 h 90"/>
                    <a:gd name="T54" fmla="*/ 140 w 151"/>
                    <a:gd name="T55" fmla="*/ 45 h 90"/>
                    <a:gd name="T56" fmla="*/ 144 w 151"/>
                    <a:gd name="T57" fmla="*/ 37 h 90"/>
                    <a:gd name="T58" fmla="*/ 147 w 151"/>
                    <a:gd name="T59" fmla="*/ 29 h 90"/>
                    <a:gd name="T60" fmla="*/ 150 w 151"/>
                    <a:gd name="T61" fmla="*/ 20 h 90"/>
                    <a:gd name="T62" fmla="*/ 151 w 151"/>
                    <a:gd name="T63" fmla="*/ 10 h 90"/>
                    <a:gd name="T64" fmla="*/ 151 w 151"/>
                    <a:gd name="T65" fmla="*/ 0 h 90"/>
                    <a:gd name="T66" fmla="*/ 0 w 151"/>
                    <a:gd name="T67" fmla="*/ 0 h 90"/>
                    <a:gd name="T68" fmla="*/ 0 w 151"/>
                    <a:gd name="T69" fmla="*/ 14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51" h="90">
                      <a:moveTo>
                        <a:pt x="0" y="14"/>
                      </a:moveTo>
                      <a:lnTo>
                        <a:pt x="0" y="22"/>
                      </a:lnTo>
                      <a:lnTo>
                        <a:pt x="2" y="29"/>
                      </a:lnTo>
                      <a:lnTo>
                        <a:pt x="4" y="37"/>
                      </a:lnTo>
                      <a:lnTo>
                        <a:pt x="6" y="44"/>
                      </a:lnTo>
                      <a:lnTo>
                        <a:pt x="9" y="50"/>
                      </a:lnTo>
                      <a:lnTo>
                        <a:pt x="14" y="56"/>
                      </a:lnTo>
                      <a:lnTo>
                        <a:pt x="18" y="62"/>
                      </a:lnTo>
                      <a:lnTo>
                        <a:pt x="23" y="67"/>
                      </a:lnTo>
                      <a:lnTo>
                        <a:pt x="29" y="72"/>
                      </a:lnTo>
                      <a:lnTo>
                        <a:pt x="34" y="76"/>
                      </a:lnTo>
                      <a:lnTo>
                        <a:pt x="40" y="81"/>
                      </a:lnTo>
                      <a:lnTo>
                        <a:pt x="47" y="84"/>
                      </a:lnTo>
                      <a:lnTo>
                        <a:pt x="54" y="87"/>
                      </a:lnTo>
                      <a:lnTo>
                        <a:pt x="61" y="89"/>
                      </a:lnTo>
                      <a:lnTo>
                        <a:pt x="68" y="90"/>
                      </a:lnTo>
                      <a:lnTo>
                        <a:pt x="76" y="90"/>
                      </a:lnTo>
                      <a:lnTo>
                        <a:pt x="83" y="90"/>
                      </a:lnTo>
                      <a:lnTo>
                        <a:pt x="90" y="89"/>
                      </a:lnTo>
                      <a:lnTo>
                        <a:pt x="96" y="87"/>
                      </a:lnTo>
                      <a:lnTo>
                        <a:pt x="103" y="83"/>
                      </a:lnTo>
                      <a:lnTo>
                        <a:pt x="109" y="80"/>
                      </a:lnTo>
                      <a:lnTo>
                        <a:pt x="116" y="76"/>
                      </a:lnTo>
                      <a:lnTo>
                        <a:pt x="121" y="71"/>
                      </a:lnTo>
                      <a:lnTo>
                        <a:pt x="127" y="65"/>
                      </a:lnTo>
                      <a:lnTo>
                        <a:pt x="131" y="60"/>
                      </a:lnTo>
                      <a:lnTo>
                        <a:pt x="137" y="53"/>
                      </a:lnTo>
                      <a:lnTo>
                        <a:pt x="140" y="45"/>
                      </a:lnTo>
                      <a:lnTo>
                        <a:pt x="144" y="37"/>
                      </a:lnTo>
                      <a:lnTo>
                        <a:pt x="147" y="29"/>
                      </a:lnTo>
                      <a:lnTo>
                        <a:pt x="150" y="20"/>
                      </a:lnTo>
                      <a:lnTo>
                        <a:pt x="151" y="10"/>
                      </a:lnTo>
                      <a:lnTo>
                        <a:pt x="151" y="0"/>
                      </a:lnTo>
                      <a:lnTo>
                        <a:pt x="0" y="0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Rectangle 4607"/>
                <p:cNvSpPr>
                  <a:spLocks noChangeArrowheads="1"/>
                </p:cNvSpPr>
                <p:nvPr/>
              </p:nvSpPr>
              <p:spPr bwMode="auto">
                <a:xfrm>
                  <a:off x="4755331" y="2440486"/>
                  <a:ext cx="47625" cy="666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56" name="Group 55"/>
              <p:cNvGrpSpPr/>
              <p:nvPr/>
            </p:nvGrpSpPr>
            <p:grpSpPr>
              <a:xfrm>
                <a:off x="6966876" y="3700328"/>
                <a:ext cx="279282" cy="279281"/>
                <a:chOff x="11045825" y="835025"/>
                <a:chExt cx="258763" cy="258763"/>
              </a:xfrm>
              <a:solidFill>
                <a:schemeClr val="bg1"/>
              </a:solidFill>
            </p:grpSpPr>
            <p:sp>
              <p:nvSpPr>
                <p:cNvPr id="57" name="Freeform 2131"/>
                <p:cNvSpPr>
                  <a:spLocks/>
                </p:cNvSpPr>
                <p:nvPr/>
              </p:nvSpPr>
              <p:spPr bwMode="auto">
                <a:xfrm>
                  <a:off x="11156950" y="1065213"/>
                  <a:ext cx="38100" cy="9525"/>
                </a:xfrm>
                <a:custGeom>
                  <a:avLst/>
                  <a:gdLst>
                    <a:gd name="T0" fmla="*/ 105 w 120"/>
                    <a:gd name="T1" fmla="*/ 0 h 29"/>
                    <a:gd name="T2" fmla="*/ 14 w 120"/>
                    <a:gd name="T3" fmla="*/ 0 h 29"/>
                    <a:gd name="T4" fmla="*/ 8 w 120"/>
                    <a:gd name="T5" fmla="*/ 1 h 29"/>
                    <a:gd name="T6" fmla="*/ 3 w 120"/>
                    <a:gd name="T7" fmla="*/ 4 h 29"/>
                    <a:gd name="T8" fmla="*/ 1 w 120"/>
                    <a:gd name="T9" fmla="*/ 9 h 29"/>
                    <a:gd name="T10" fmla="*/ 0 w 120"/>
                    <a:gd name="T11" fmla="*/ 15 h 29"/>
                    <a:gd name="T12" fmla="*/ 1 w 120"/>
                    <a:gd name="T13" fmla="*/ 21 h 29"/>
                    <a:gd name="T14" fmla="*/ 3 w 120"/>
                    <a:gd name="T15" fmla="*/ 26 h 29"/>
                    <a:gd name="T16" fmla="*/ 8 w 120"/>
                    <a:gd name="T17" fmla="*/ 28 h 29"/>
                    <a:gd name="T18" fmla="*/ 14 w 120"/>
                    <a:gd name="T19" fmla="*/ 29 h 29"/>
                    <a:gd name="T20" fmla="*/ 105 w 120"/>
                    <a:gd name="T21" fmla="*/ 29 h 29"/>
                    <a:gd name="T22" fmla="*/ 111 w 120"/>
                    <a:gd name="T23" fmla="*/ 28 h 29"/>
                    <a:gd name="T24" fmla="*/ 116 w 120"/>
                    <a:gd name="T25" fmla="*/ 26 h 29"/>
                    <a:gd name="T26" fmla="*/ 118 w 120"/>
                    <a:gd name="T27" fmla="*/ 21 h 29"/>
                    <a:gd name="T28" fmla="*/ 120 w 120"/>
                    <a:gd name="T29" fmla="*/ 15 h 29"/>
                    <a:gd name="T30" fmla="*/ 118 w 120"/>
                    <a:gd name="T31" fmla="*/ 9 h 29"/>
                    <a:gd name="T32" fmla="*/ 116 w 120"/>
                    <a:gd name="T33" fmla="*/ 4 h 29"/>
                    <a:gd name="T34" fmla="*/ 111 w 120"/>
                    <a:gd name="T35" fmla="*/ 1 h 29"/>
                    <a:gd name="T36" fmla="*/ 105 w 120"/>
                    <a:gd name="T37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20" h="29">
                      <a:moveTo>
                        <a:pt x="105" y="0"/>
                      </a:moveTo>
                      <a:lnTo>
                        <a:pt x="14" y="0"/>
                      </a:lnTo>
                      <a:lnTo>
                        <a:pt x="8" y="1"/>
                      </a:lnTo>
                      <a:lnTo>
                        <a:pt x="3" y="4"/>
                      </a:lnTo>
                      <a:lnTo>
                        <a:pt x="1" y="9"/>
                      </a:lnTo>
                      <a:lnTo>
                        <a:pt x="0" y="15"/>
                      </a:lnTo>
                      <a:lnTo>
                        <a:pt x="1" y="21"/>
                      </a:lnTo>
                      <a:lnTo>
                        <a:pt x="3" y="26"/>
                      </a:lnTo>
                      <a:lnTo>
                        <a:pt x="8" y="28"/>
                      </a:lnTo>
                      <a:lnTo>
                        <a:pt x="14" y="29"/>
                      </a:lnTo>
                      <a:lnTo>
                        <a:pt x="105" y="29"/>
                      </a:lnTo>
                      <a:lnTo>
                        <a:pt x="111" y="28"/>
                      </a:lnTo>
                      <a:lnTo>
                        <a:pt x="116" y="26"/>
                      </a:lnTo>
                      <a:lnTo>
                        <a:pt x="118" y="21"/>
                      </a:lnTo>
                      <a:lnTo>
                        <a:pt x="120" y="15"/>
                      </a:lnTo>
                      <a:lnTo>
                        <a:pt x="118" y="9"/>
                      </a:lnTo>
                      <a:lnTo>
                        <a:pt x="116" y="4"/>
                      </a:lnTo>
                      <a:lnTo>
                        <a:pt x="111" y="1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Freeform 2132"/>
                <p:cNvSpPr>
                  <a:spLocks/>
                </p:cNvSpPr>
                <p:nvPr/>
              </p:nvSpPr>
              <p:spPr bwMode="auto">
                <a:xfrm>
                  <a:off x="11166475" y="1084263"/>
                  <a:ext cx="19050" cy="9525"/>
                </a:xfrm>
                <a:custGeom>
                  <a:avLst/>
                  <a:gdLst>
                    <a:gd name="T0" fmla="*/ 45 w 61"/>
                    <a:gd name="T1" fmla="*/ 0 h 30"/>
                    <a:gd name="T2" fmla="*/ 16 w 61"/>
                    <a:gd name="T3" fmla="*/ 0 h 30"/>
                    <a:gd name="T4" fmla="*/ 10 w 61"/>
                    <a:gd name="T5" fmla="*/ 1 h 30"/>
                    <a:gd name="T6" fmla="*/ 5 w 61"/>
                    <a:gd name="T7" fmla="*/ 5 h 30"/>
                    <a:gd name="T8" fmla="*/ 1 w 61"/>
                    <a:gd name="T9" fmla="*/ 8 h 30"/>
                    <a:gd name="T10" fmla="*/ 0 w 61"/>
                    <a:gd name="T11" fmla="*/ 14 h 30"/>
                    <a:gd name="T12" fmla="*/ 1 w 61"/>
                    <a:gd name="T13" fmla="*/ 21 h 30"/>
                    <a:gd name="T14" fmla="*/ 5 w 61"/>
                    <a:gd name="T15" fmla="*/ 25 h 30"/>
                    <a:gd name="T16" fmla="*/ 10 w 61"/>
                    <a:gd name="T17" fmla="*/ 29 h 30"/>
                    <a:gd name="T18" fmla="*/ 16 w 61"/>
                    <a:gd name="T19" fmla="*/ 30 h 30"/>
                    <a:gd name="T20" fmla="*/ 45 w 61"/>
                    <a:gd name="T21" fmla="*/ 30 h 30"/>
                    <a:gd name="T22" fmla="*/ 51 w 61"/>
                    <a:gd name="T23" fmla="*/ 29 h 30"/>
                    <a:gd name="T24" fmla="*/ 56 w 61"/>
                    <a:gd name="T25" fmla="*/ 25 h 30"/>
                    <a:gd name="T26" fmla="*/ 60 w 61"/>
                    <a:gd name="T27" fmla="*/ 21 h 30"/>
                    <a:gd name="T28" fmla="*/ 61 w 61"/>
                    <a:gd name="T29" fmla="*/ 14 h 30"/>
                    <a:gd name="T30" fmla="*/ 60 w 61"/>
                    <a:gd name="T31" fmla="*/ 8 h 30"/>
                    <a:gd name="T32" fmla="*/ 56 w 61"/>
                    <a:gd name="T33" fmla="*/ 5 h 30"/>
                    <a:gd name="T34" fmla="*/ 51 w 61"/>
                    <a:gd name="T35" fmla="*/ 1 h 30"/>
                    <a:gd name="T36" fmla="*/ 45 w 61"/>
                    <a:gd name="T37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1" h="30">
                      <a:moveTo>
                        <a:pt x="45" y="0"/>
                      </a:moveTo>
                      <a:lnTo>
                        <a:pt x="16" y="0"/>
                      </a:lnTo>
                      <a:lnTo>
                        <a:pt x="10" y="1"/>
                      </a:lnTo>
                      <a:lnTo>
                        <a:pt x="5" y="5"/>
                      </a:lnTo>
                      <a:lnTo>
                        <a:pt x="1" y="8"/>
                      </a:lnTo>
                      <a:lnTo>
                        <a:pt x="0" y="14"/>
                      </a:lnTo>
                      <a:lnTo>
                        <a:pt x="1" y="21"/>
                      </a:lnTo>
                      <a:lnTo>
                        <a:pt x="5" y="25"/>
                      </a:lnTo>
                      <a:lnTo>
                        <a:pt x="10" y="29"/>
                      </a:lnTo>
                      <a:lnTo>
                        <a:pt x="16" y="30"/>
                      </a:lnTo>
                      <a:lnTo>
                        <a:pt x="45" y="30"/>
                      </a:lnTo>
                      <a:lnTo>
                        <a:pt x="51" y="29"/>
                      </a:lnTo>
                      <a:lnTo>
                        <a:pt x="56" y="25"/>
                      </a:lnTo>
                      <a:lnTo>
                        <a:pt x="60" y="21"/>
                      </a:lnTo>
                      <a:lnTo>
                        <a:pt x="61" y="14"/>
                      </a:lnTo>
                      <a:lnTo>
                        <a:pt x="60" y="8"/>
                      </a:lnTo>
                      <a:lnTo>
                        <a:pt x="56" y="5"/>
                      </a:lnTo>
                      <a:lnTo>
                        <a:pt x="51" y="1"/>
                      </a:lnTo>
                      <a:lnTo>
                        <a:pt x="4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Freeform 2133"/>
                <p:cNvSpPr>
                  <a:spLocks/>
                </p:cNvSpPr>
                <p:nvPr/>
              </p:nvSpPr>
              <p:spPr bwMode="auto">
                <a:xfrm>
                  <a:off x="11095038" y="877888"/>
                  <a:ext cx="161925" cy="177800"/>
                </a:xfrm>
                <a:custGeom>
                  <a:avLst/>
                  <a:gdLst>
                    <a:gd name="T0" fmla="*/ 242 w 511"/>
                    <a:gd name="T1" fmla="*/ 1 h 556"/>
                    <a:gd name="T2" fmla="*/ 217 w 511"/>
                    <a:gd name="T3" fmla="*/ 3 h 556"/>
                    <a:gd name="T4" fmla="*/ 192 w 511"/>
                    <a:gd name="T5" fmla="*/ 8 h 556"/>
                    <a:gd name="T6" fmla="*/ 168 w 511"/>
                    <a:gd name="T7" fmla="*/ 15 h 556"/>
                    <a:gd name="T8" fmla="*/ 134 w 511"/>
                    <a:gd name="T9" fmla="*/ 31 h 556"/>
                    <a:gd name="T10" fmla="*/ 93 w 511"/>
                    <a:gd name="T11" fmla="*/ 58 h 556"/>
                    <a:gd name="T12" fmla="*/ 59 w 511"/>
                    <a:gd name="T13" fmla="*/ 94 h 556"/>
                    <a:gd name="T14" fmla="*/ 31 w 511"/>
                    <a:gd name="T15" fmla="*/ 134 h 556"/>
                    <a:gd name="T16" fmla="*/ 15 w 511"/>
                    <a:gd name="T17" fmla="*/ 168 h 556"/>
                    <a:gd name="T18" fmla="*/ 8 w 511"/>
                    <a:gd name="T19" fmla="*/ 191 h 556"/>
                    <a:gd name="T20" fmla="*/ 3 w 511"/>
                    <a:gd name="T21" fmla="*/ 217 h 556"/>
                    <a:gd name="T22" fmla="*/ 0 w 511"/>
                    <a:gd name="T23" fmla="*/ 243 h 556"/>
                    <a:gd name="T24" fmla="*/ 0 w 511"/>
                    <a:gd name="T25" fmla="*/ 277 h 556"/>
                    <a:gd name="T26" fmla="*/ 8 w 511"/>
                    <a:gd name="T27" fmla="*/ 317 h 556"/>
                    <a:gd name="T28" fmla="*/ 20 w 511"/>
                    <a:gd name="T29" fmla="*/ 355 h 556"/>
                    <a:gd name="T30" fmla="*/ 39 w 511"/>
                    <a:gd name="T31" fmla="*/ 392 h 556"/>
                    <a:gd name="T32" fmla="*/ 63 w 511"/>
                    <a:gd name="T33" fmla="*/ 423 h 556"/>
                    <a:gd name="T34" fmla="*/ 91 w 511"/>
                    <a:gd name="T35" fmla="*/ 451 h 556"/>
                    <a:gd name="T36" fmla="*/ 124 w 511"/>
                    <a:gd name="T37" fmla="*/ 475 h 556"/>
                    <a:gd name="T38" fmla="*/ 160 w 511"/>
                    <a:gd name="T39" fmla="*/ 493 h 556"/>
                    <a:gd name="T40" fmla="*/ 180 w 511"/>
                    <a:gd name="T41" fmla="*/ 542 h 556"/>
                    <a:gd name="T42" fmla="*/ 185 w 511"/>
                    <a:gd name="T43" fmla="*/ 552 h 556"/>
                    <a:gd name="T44" fmla="*/ 196 w 511"/>
                    <a:gd name="T45" fmla="*/ 556 h 556"/>
                    <a:gd name="T46" fmla="*/ 322 w 511"/>
                    <a:gd name="T47" fmla="*/ 555 h 556"/>
                    <a:gd name="T48" fmla="*/ 330 w 511"/>
                    <a:gd name="T49" fmla="*/ 547 h 556"/>
                    <a:gd name="T50" fmla="*/ 331 w 511"/>
                    <a:gd name="T51" fmla="*/ 500 h 556"/>
                    <a:gd name="T52" fmla="*/ 369 w 511"/>
                    <a:gd name="T53" fmla="*/ 484 h 556"/>
                    <a:gd name="T54" fmla="*/ 405 w 511"/>
                    <a:gd name="T55" fmla="*/ 464 h 556"/>
                    <a:gd name="T56" fmla="*/ 435 w 511"/>
                    <a:gd name="T57" fmla="*/ 438 h 556"/>
                    <a:gd name="T58" fmla="*/ 461 w 511"/>
                    <a:gd name="T59" fmla="*/ 407 h 556"/>
                    <a:gd name="T60" fmla="*/ 483 w 511"/>
                    <a:gd name="T61" fmla="*/ 373 h 556"/>
                    <a:gd name="T62" fmla="*/ 499 w 511"/>
                    <a:gd name="T63" fmla="*/ 337 h 556"/>
                    <a:gd name="T64" fmla="*/ 508 w 511"/>
                    <a:gd name="T65" fmla="*/ 298 h 556"/>
                    <a:gd name="T66" fmla="*/ 511 w 511"/>
                    <a:gd name="T67" fmla="*/ 256 h 556"/>
                    <a:gd name="T68" fmla="*/ 510 w 511"/>
                    <a:gd name="T69" fmla="*/ 229 h 556"/>
                    <a:gd name="T70" fmla="*/ 506 w 511"/>
                    <a:gd name="T71" fmla="*/ 205 h 556"/>
                    <a:gd name="T72" fmla="*/ 500 w 511"/>
                    <a:gd name="T73" fmla="*/ 179 h 556"/>
                    <a:gd name="T74" fmla="*/ 491 w 511"/>
                    <a:gd name="T75" fmla="*/ 156 h 556"/>
                    <a:gd name="T76" fmla="*/ 468 w 511"/>
                    <a:gd name="T77" fmla="*/ 113 h 556"/>
                    <a:gd name="T78" fmla="*/ 436 w 511"/>
                    <a:gd name="T79" fmla="*/ 75 h 556"/>
                    <a:gd name="T80" fmla="*/ 399 w 511"/>
                    <a:gd name="T81" fmla="*/ 44 h 556"/>
                    <a:gd name="T82" fmla="*/ 355 w 511"/>
                    <a:gd name="T83" fmla="*/ 20 h 556"/>
                    <a:gd name="T84" fmla="*/ 331 w 511"/>
                    <a:gd name="T85" fmla="*/ 12 h 556"/>
                    <a:gd name="T86" fmla="*/ 307 w 511"/>
                    <a:gd name="T87" fmla="*/ 6 h 556"/>
                    <a:gd name="T88" fmla="*/ 281 w 511"/>
                    <a:gd name="T89" fmla="*/ 1 h 556"/>
                    <a:gd name="T90" fmla="*/ 256 w 511"/>
                    <a:gd name="T91" fmla="*/ 0 h 5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11" h="556">
                      <a:moveTo>
                        <a:pt x="256" y="0"/>
                      </a:moveTo>
                      <a:lnTo>
                        <a:pt x="242" y="1"/>
                      </a:lnTo>
                      <a:lnTo>
                        <a:pt x="230" y="1"/>
                      </a:lnTo>
                      <a:lnTo>
                        <a:pt x="217" y="3"/>
                      </a:lnTo>
                      <a:lnTo>
                        <a:pt x="204" y="6"/>
                      </a:lnTo>
                      <a:lnTo>
                        <a:pt x="192" y="8"/>
                      </a:lnTo>
                      <a:lnTo>
                        <a:pt x="180" y="12"/>
                      </a:lnTo>
                      <a:lnTo>
                        <a:pt x="168" y="15"/>
                      </a:lnTo>
                      <a:lnTo>
                        <a:pt x="157" y="20"/>
                      </a:lnTo>
                      <a:lnTo>
                        <a:pt x="134" y="31"/>
                      </a:lnTo>
                      <a:lnTo>
                        <a:pt x="113" y="44"/>
                      </a:lnTo>
                      <a:lnTo>
                        <a:pt x="93" y="58"/>
                      </a:lnTo>
                      <a:lnTo>
                        <a:pt x="75" y="75"/>
                      </a:lnTo>
                      <a:lnTo>
                        <a:pt x="59" y="94"/>
                      </a:lnTo>
                      <a:lnTo>
                        <a:pt x="43" y="113"/>
                      </a:lnTo>
                      <a:lnTo>
                        <a:pt x="31" y="134"/>
                      </a:lnTo>
                      <a:lnTo>
                        <a:pt x="20" y="156"/>
                      </a:lnTo>
                      <a:lnTo>
                        <a:pt x="15" y="168"/>
                      </a:lnTo>
                      <a:lnTo>
                        <a:pt x="11" y="179"/>
                      </a:lnTo>
                      <a:lnTo>
                        <a:pt x="8" y="191"/>
                      </a:lnTo>
                      <a:lnTo>
                        <a:pt x="5" y="205"/>
                      </a:lnTo>
                      <a:lnTo>
                        <a:pt x="3" y="217"/>
                      </a:lnTo>
                      <a:lnTo>
                        <a:pt x="2" y="229"/>
                      </a:lnTo>
                      <a:lnTo>
                        <a:pt x="0" y="243"/>
                      </a:lnTo>
                      <a:lnTo>
                        <a:pt x="0" y="256"/>
                      </a:lnTo>
                      <a:lnTo>
                        <a:pt x="0" y="277"/>
                      </a:lnTo>
                      <a:lnTo>
                        <a:pt x="3" y="298"/>
                      </a:lnTo>
                      <a:lnTo>
                        <a:pt x="8" y="317"/>
                      </a:lnTo>
                      <a:lnTo>
                        <a:pt x="13" y="337"/>
                      </a:lnTo>
                      <a:lnTo>
                        <a:pt x="20" y="355"/>
                      </a:lnTo>
                      <a:lnTo>
                        <a:pt x="28" y="373"/>
                      </a:lnTo>
                      <a:lnTo>
                        <a:pt x="39" y="392"/>
                      </a:lnTo>
                      <a:lnTo>
                        <a:pt x="50" y="407"/>
                      </a:lnTo>
                      <a:lnTo>
                        <a:pt x="63" y="423"/>
                      </a:lnTo>
                      <a:lnTo>
                        <a:pt x="76" y="438"/>
                      </a:lnTo>
                      <a:lnTo>
                        <a:pt x="91" y="451"/>
                      </a:lnTo>
                      <a:lnTo>
                        <a:pt x="107" y="464"/>
                      </a:lnTo>
                      <a:lnTo>
                        <a:pt x="124" y="475"/>
                      </a:lnTo>
                      <a:lnTo>
                        <a:pt x="142" y="484"/>
                      </a:lnTo>
                      <a:lnTo>
                        <a:pt x="160" y="493"/>
                      </a:lnTo>
                      <a:lnTo>
                        <a:pt x="180" y="500"/>
                      </a:lnTo>
                      <a:lnTo>
                        <a:pt x="180" y="542"/>
                      </a:lnTo>
                      <a:lnTo>
                        <a:pt x="181" y="547"/>
                      </a:lnTo>
                      <a:lnTo>
                        <a:pt x="185" y="552"/>
                      </a:lnTo>
                      <a:lnTo>
                        <a:pt x="190" y="555"/>
                      </a:lnTo>
                      <a:lnTo>
                        <a:pt x="196" y="556"/>
                      </a:lnTo>
                      <a:lnTo>
                        <a:pt x="316" y="556"/>
                      </a:lnTo>
                      <a:lnTo>
                        <a:pt x="322" y="555"/>
                      </a:lnTo>
                      <a:lnTo>
                        <a:pt x="327" y="552"/>
                      </a:lnTo>
                      <a:lnTo>
                        <a:pt x="330" y="547"/>
                      </a:lnTo>
                      <a:lnTo>
                        <a:pt x="331" y="542"/>
                      </a:lnTo>
                      <a:lnTo>
                        <a:pt x="331" y="500"/>
                      </a:lnTo>
                      <a:lnTo>
                        <a:pt x="351" y="493"/>
                      </a:lnTo>
                      <a:lnTo>
                        <a:pt x="369" y="484"/>
                      </a:lnTo>
                      <a:lnTo>
                        <a:pt x="388" y="475"/>
                      </a:lnTo>
                      <a:lnTo>
                        <a:pt x="405" y="464"/>
                      </a:lnTo>
                      <a:lnTo>
                        <a:pt x="421" y="451"/>
                      </a:lnTo>
                      <a:lnTo>
                        <a:pt x="435" y="438"/>
                      </a:lnTo>
                      <a:lnTo>
                        <a:pt x="449" y="423"/>
                      </a:lnTo>
                      <a:lnTo>
                        <a:pt x="461" y="407"/>
                      </a:lnTo>
                      <a:lnTo>
                        <a:pt x="473" y="392"/>
                      </a:lnTo>
                      <a:lnTo>
                        <a:pt x="483" y="373"/>
                      </a:lnTo>
                      <a:lnTo>
                        <a:pt x="491" y="355"/>
                      </a:lnTo>
                      <a:lnTo>
                        <a:pt x="499" y="337"/>
                      </a:lnTo>
                      <a:lnTo>
                        <a:pt x="504" y="317"/>
                      </a:lnTo>
                      <a:lnTo>
                        <a:pt x="508" y="298"/>
                      </a:lnTo>
                      <a:lnTo>
                        <a:pt x="511" y="277"/>
                      </a:lnTo>
                      <a:lnTo>
                        <a:pt x="511" y="256"/>
                      </a:lnTo>
                      <a:lnTo>
                        <a:pt x="511" y="243"/>
                      </a:lnTo>
                      <a:lnTo>
                        <a:pt x="510" y="229"/>
                      </a:lnTo>
                      <a:lnTo>
                        <a:pt x="508" y="217"/>
                      </a:lnTo>
                      <a:lnTo>
                        <a:pt x="506" y="205"/>
                      </a:lnTo>
                      <a:lnTo>
                        <a:pt x="504" y="191"/>
                      </a:lnTo>
                      <a:lnTo>
                        <a:pt x="500" y="179"/>
                      </a:lnTo>
                      <a:lnTo>
                        <a:pt x="496" y="168"/>
                      </a:lnTo>
                      <a:lnTo>
                        <a:pt x="491" y="156"/>
                      </a:lnTo>
                      <a:lnTo>
                        <a:pt x="480" y="134"/>
                      </a:lnTo>
                      <a:lnTo>
                        <a:pt x="468" y="113"/>
                      </a:lnTo>
                      <a:lnTo>
                        <a:pt x="452" y="94"/>
                      </a:lnTo>
                      <a:lnTo>
                        <a:pt x="436" y="75"/>
                      </a:lnTo>
                      <a:lnTo>
                        <a:pt x="418" y="58"/>
                      </a:lnTo>
                      <a:lnTo>
                        <a:pt x="399" y="44"/>
                      </a:lnTo>
                      <a:lnTo>
                        <a:pt x="378" y="31"/>
                      </a:lnTo>
                      <a:lnTo>
                        <a:pt x="355" y="20"/>
                      </a:lnTo>
                      <a:lnTo>
                        <a:pt x="344" y="15"/>
                      </a:lnTo>
                      <a:lnTo>
                        <a:pt x="331" y="12"/>
                      </a:lnTo>
                      <a:lnTo>
                        <a:pt x="319" y="8"/>
                      </a:lnTo>
                      <a:lnTo>
                        <a:pt x="307" y="6"/>
                      </a:lnTo>
                      <a:lnTo>
                        <a:pt x="295" y="3"/>
                      </a:lnTo>
                      <a:lnTo>
                        <a:pt x="281" y="1"/>
                      </a:lnTo>
                      <a:lnTo>
                        <a:pt x="269" y="1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2134"/>
                <p:cNvSpPr>
                  <a:spLocks/>
                </p:cNvSpPr>
                <p:nvPr/>
              </p:nvSpPr>
              <p:spPr bwMode="auto">
                <a:xfrm>
                  <a:off x="11045825" y="949325"/>
                  <a:ext cx="28575" cy="11113"/>
                </a:xfrm>
                <a:custGeom>
                  <a:avLst/>
                  <a:gdLst>
                    <a:gd name="T0" fmla="*/ 76 w 90"/>
                    <a:gd name="T1" fmla="*/ 0 h 31"/>
                    <a:gd name="T2" fmla="*/ 16 w 90"/>
                    <a:gd name="T3" fmla="*/ 0 h 31"/>
                    <a:gd name="T4" fmla="*/ 10 w 90"/>
                    <a:gd name="T5" fmla="*/ 2 h 31"/>
                    <a:gd name="T6" fmla="*/ 5 w 90"/>
                    <a:gd name="T7" fmla="*/ 5 h 31"/>
                    <a:gd name="T8" fmla="*/ 1 w 90"/>
                    <a:gd name="T9" fmla="*/ 10 h 31"/>
                    <a:gd name="T10" fmla="*/ 0 w 90"/>
                    <a:gd name="T11" fmla="*/ 15 h 31"/>
                    <a:gd name="T12" fmla="*/ 1 w 90"/>
                    <a:gd name="T13" fmla="*/ 21 h 31"/>
                    <a:gd name="T14" fmla="*/ 5 w 90"/>
                    <a:gd name="T15" fmla="*/ 26 h 31"/>
                    <a:gd name="T16" fmla="*/ 10 w 90"/>
                    <a:gd name="T17" fmla="*/ 30 h 31"/>
                    <a:gd name="T18" fmla="*/ 16 w 90"/>
                    <a:gd name="T19" fmla="*/ 31 h 31"/>
                    <a:gd name="T20" fmla="*/ 76 w 90"/>
                    <a:gd name="T21" fmla="*/ 31 h 31"/>
                    <a:gd name="T22" fmla="*/ 82 w 90"/>
                    <a:gd name="T23" fmla="*/ 30 h 31"/>
                    <a:gd name="T24" fmla="*/ 87 w 90"/>
                    <a:gd name="T25" fmla="*/ 26 h 31"/>
                    <a:gd name="T26" fmla="*/ 89 w 90"/>
                    <a:gd name="T27" fmla="*/ 21 h 31"/>
                    <a:gd name="T28" fmla="*/ 90 w 90"/>
                    <a:gd name="T29" fmla="*/ 15 h 31"/>
                    <a:gd name="T30" fmla="*/ 89 w 90"/>
                    <a:gd name="T31" fmla="*/ 10 h 31"/>
                    <a:gd name="T32" fmla="*/ 87 w 90"/>
                    <a:gd name="T33" fmla="*/ 5 h 31"/>
                    <a:gd name="T34" fmla="*/ 82 w 90"/>
                    <a:gd name="T35" fmla="*/ 2 h 31"/>
                    <a:gd name="T36" fmla="*/ 76 w 90"/>
                    <a:gd name="T37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90" h="31">
                      <a:moveTo>
                        <a:pt x="76" y="0"/>
                      </a:moveTo>
                      <a:lnTo>
                        <a:pt x="16" y="0"/>
                      </a:lnTo>
                      <a:lnTo>
                        <a:pt x="10" y="2"/>
                      </a:lnTo>
                      <a:lnTo>
                        <a:pt x="5" y="5"/>
                      </a:lnTo>
                      <a:lnTo>
                        <a:pt x="1" y="10"/>
                      </a:lnTo>
                      <a:lnTo>
                        <a:pt x="0" y="15"/>
                      </a:lnTo>
                      <a:lnTo>
                        <a:pt x="1" y="21"/>
                      </a:lnTo>
                      <a:lnTo>
                        <a:pt x="5" y="26"/>
                      </a:lnTo>
                      <a:lnTo>
                        <a:pt x="10" y="30"/>
                      </a:lnTo>
                      <a:lnTo>
                        <a:pt x="16" y="31"/>
                      </a:lnTo>
                      <a:lnTo>
                        <a:pt x="76" y="31"/>
                      </a:lnTo>
                      <a:lnTo>
                        <a:pt x="82" y="30"/>
                      </a:lnTo>
                      <a:lnTo>
                        <a:pt x="87" y="26"/>
                      </a:lnTo>
                      <a:lnTo>
                        <a:pt x="89" y="21"/>
                      </a:lnTo>
                      <a:lnTo>
                        <a:pt x="90" y="15"/>
                      </a:lnTo>
                      <a:lnTo>
                        <a:pt x="89" y="10"/>
                      </a:lnTo>
                      <a:lnTo>
                        <a:pt x="87" y="5"/>
                      </a:lnTo>
                      <a:lnTo>
                        <a:pt x="82" y="2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Freeform 2135"/>
                <p:cNvSpPr>
                  <a:spLocks/>
                </p:cNvSpPr>
                <p:nvPr/>
              </p:nvSpPr>
              <p:spPr bwMode="auto">
                <a:xfrm>
                  <a:off x="11074400" y="863600"/>
                  <a:ext cx="34925" cy="34925"/>
                </a:xfrm>
                <a:custGeom>
                  <a:avLst/>
                  <a:gdLst>
                    <a:gd name="T0" fmla="*/ 91 w 107"/>
                    <a:gd name="T1" fmla="*/ 107 h 107"/>
                    <a:gd name="T2" fmla="*/ 97 w 107"/>
                    <a:gd name="T3" fmla="*/ 105 h 107"/>
                    <a:gd name="T4" fmla="*/ 102 w 107"/>
                    <a:gd name="T5" fmla="*/ 102 h 107"/>
                    <a:gd name="T6" fmla="*/ 105 w 107"/>
                    <a:gd name="T7" fmla="*/ 97 h 107"/>
                    <a:gd name="T8" fmla="*/ 107 w 107"/>
                    <a:gd name="T9" fmla="*/ 91 h 107"/>
                    <a:gd name="T10" fmla="*/ 105 w 107"/>
                    <a:gd name="T11" fmla="*/ 86 h 107"/>
                    <a:gd name="T12" fmla="*/ 102 w 107"/>
                    <a:gd name="T13" fmla="*/ 81 h 107"/>
                    <a:gd name="T14" fmla="*/ 26 w 107"/>
                    <a:gd name="T15" fmla="*/ 5 h 107"/>
                    <a:gd name="T16" fmla="*/ 21 w 107"/>
                    <a:gd name="T17" fmla="*/ 2 h 107"/>
                    <a:gd name="T18" fmla="*/ 16 w 107"/>
                    <a:gd name="T19" fmla="*/ 0 h 107"/>
                    <a:gd name="T20" fmla="*/ 10 w 107"/>
                    <a:gd name="T21" fmla="*/ 2 h 107"/>
                    <a:gd name="T22" fmla="*/ 5 w 107"/>
                    <a:gd name="T23" fmla="*/ 5 h 107"/>
                    <a:gd name="T24" fmla="*/ 2 w 107"/>
                    <a:gd name="T25" fmla="*/ 10 h 107"/>
                    <a:gd name="T26" fmla="*/ 0 w 107"/>
                    <a:gd name="T27" fmla="*/ 16 h 107"/>
                    <a:gd name="T28" fmla="*/ 2 w 107"/>
                    <a:gd name="T29" fmla="*/ 21 h 107"/>
                    <a:gd name="T30" fmla="*/ 5 w 107"/>
                    <a:gd name="T31" fmla="*/ 26 h 107"/>
                    <a:gd name="T32" fmla="*/ 81 w 107"/>
                    <a:gd name="T33" fmla="*/ 102 h 107"/>
                    <a:gd name="T34" fmla="*/ 86 w 107"/>
                    <a:gd name="T35" fmla="*/ 105 h 107"/>
                    <a:gd name="T36" fmla="*/ 91 w 107"/>
                    <a:gd name="T37" fmla="*/ 10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07" h="107">
                      <a:moveTo>
                        <a:pt x="91" y="107"/>
                      </a:moveTo>
                      <a:lnTo>
                        <a:pt x="97" y="105"/>
                      </a:lnTo>
                      <a:lnTo>
                        <a:pt x="102" y="102"/>
                      </a:lnTo>
                      <a:lnTo>
                        <a:pt x="105" y="97"/>
                      </a:lnTo>
                      <a:lnTo>
                        <a:pt x="107" y="91"/>
                      </a:lnTo>
                      <a:lnTo>
                        <a:pt x="105" y="86"/>
                      </a:lnTo>
                      <a:lnTo>
                        <a:pt x="102" y="81"/>
                      </a:lnTo>
                      <a:lnTo>
                        <a:pt x="26" y="5"/>
                      </a:lnTo>
                      <a:lnTo>
                        <a:pt x="21" y="2"/>
                      </a:lnTo>
                      <a:lnTo>
                        <a:pt x="16" y="0"/>
                      </a:lnTo>
                      <a:lnTo>
                        <a:pt x="10" y="2"/>
                      </a:lnTo>
                      <a:lnTo>
                        <a:pt x="5" y="5"/>
                      </a:lnTo>
                      <a:lnTo>
                        <a:pt x="2" y="10"/>
                      </a:lnTo>
                      <a:lnTo>
                        <a:pt x="0" y="16"/>
                      </a:lnTo>
                      <a:lnTo>
                        <a:pt x="2" y="21"/>
                      </a:lnTo>
                      <a:lnTo>
                        <a:pt x="5" y="26"/>
                      </a:lnTo>
                      <a:lnTo>
                        <a:pt x="81" y="102"/>
                      </a:lnTo>
                      <a:lnTo>
                        <a:pt x="86" y="105"/>
                      </a:lnTo>
                      <a:lnTo>
                        <a:pt x="91" y="10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2136"/>
                <p:cNvSpPr>
                  <a:spLocks/>
                </p:cNvSpPr>
                <p:nvPr/>
              </p:nvSpPr>
              <p:spPr bwMode="auto">
                <a:xfrm>
                  <a:off x="11171238" y="835025"/>
                  <a:ext cx="9525" cy="28575"/>
                </a:xfrm>
                <a:custGeom>
                  <a:avLst/>
                  <a:gdLst>
                    <a:gd name="T0" fmla="*/ 15 w 29"/>
                    <a:gd name="T1" fmla="*/ 90 h 90"/>
                    <a:gd name="T2" fmla="*/ 21 w 29"/>
                    <a:gd name="T3" fmla="*/ 89 h 90"/>
                    <a:gd name="T4" fmla="*/ 26 w 29"/>
                    <a:gd name="T5" fmla="*/ 87 h 90"/>
                    <a:gd name="T6" fmla="*/ 28 w 29"/>
                    <a:gd name="T7" fmla="*/ 82 h 90"/>
                    <a:gd name="T8" fmla="*/ 29 w 29"/>
                    <a:gd name="T9" fmla="*/ 76 h 90"/>
                    <a:gd name="T10" fmla="*/ 29 w 29"/>
                    <a:gd name="T11" fmla="*/ 16 h 90"/>
                    <a:gd name="T12" fmla="*/ 28 w 29"/>
                    <a:gd name="T13" fmla="*/ 10 h 90"/>
                    <a:gd name="T14" fmla="*/ 26 w 29"/>
                    <a:gd name="T15" fmla="*/ 5 h 90"/>
                    <a:gd name="T16" fmla="*/ 21 w 29"/>
                    <a:gd name="T17" fmla="*/ 1 h 90"/>
                    <a:gd name="T18" fmla="*/ 15 w 29"/>
                    <a:gd name="T19" fmla="*/ 0 h 90"/>
                    <a:gd name="T20" fmla="*/ 9 w 29"/>
                    <a:gd name="T21" fmla="*/ 1 h 90"/>
                    <a:gd name="T22" fmla="*/ 4 w 29"/>
                    <a:gd name="T23" fmla="*/ 5 h 90"/>
                    <a:gd name="T24" fmla="*/ 1 w 29"/>
                    <a:gd name="T25" fmla="*/ 10 h 90"/>
                    <a:gd name="T26" fmla="*/ 0 w 29"/>
                    <a:gd name="T27" fmla="*/ 16 h 90"/>
                    <a:gd name="T28" fmla="*/ 0 w 29"/>
                    <a:gd name="T29" fmla="*/ 76 h 90"/>
                    <a:gd name="T30" fmla="*/ 1 w 29"/>
                    <a:gd name="T31" fmla="*/ 82 h 90"/>
                    <a:gd name="T32" fmla="*/ 4 w 29"/>
                    <a:gd name="T33" fmla="*/ 87 h 90"/>
                    <a:gd name="T34" fmla="*/ 9 w 29"/>
                    <a:gd name="T35" fmla="*/ 89 h 90"/>
                    <a:gd name="T36" fmla="*/ 15 w 29"/>
                    <a:gd name="T37" fmla="*/ 9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90">
                      <a:moveTo>
                        <a:pt x="15" y="90"/>
                      </a:moveTo>
                      <a:lnTo>
                        <a:pt x="21" y="89"/>
                      </a:lnTo>
                      <a:lnTo>
                        <a:pt x="26" y="87"/>
                      </a:lnTo>
                      <a:lnTo>
                        <a:pt x="28" y="82"/>
                      </a:lnTo>
                      <a:lnTo>
                        <a:pt x="29" y="76"/>
                      </a:lnTo>
                      <a:lnTo>
                        <a:pt x="29" y="16"/>
                      </a:lnTo>
                      <a:lnTo>
                        <a:pt x="28" y="10"/>
                      </a:lnTo>
                      <a:lnTo>
                        <a:pt x="26" y="5"/>
                      </a:lnTo>
                      <a:lnTo>
                        <a:pt x="21" y="1"/>
                      </a:lnTo>
                      <a:lnTo>
                        <a:pt x="15" y="0"/>
                      </a:lnTo>
                      <a:lnTo>
                        <a:pt x="9" y="1"/>
                      </a:lnTo>
                      <a:lnTo>
                        <a:pt x="4" y="5"/>
                      </a:lnTo>
                      <a:lnTo>
                        <a:pt x="1" y="10"/>
                      </a:lnTo>
                      <a:lnTo>
                        <a:pt x="0" y="16"/>
                      </a:lnTo>
                      <a:lnTo>
                        <a:pt x="0" y="76"/>
                      </a:lnTo>
                      <a:lnTo>
                        <a:pt x="1" y="82"/>
                      </a:lnTo>
                      <a:lnTo>
                        <a:pt x="4" y="87"/>
                      </a:lnTo>
                      <a:lnTo>
                        <a:pt x="9" y="89"/>
                      </a:lnTo>
                      <a:lnTo>
                        <a:pt x="15" y="9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3" name="Freeform 2137"/>
                <p:cNvSpPr>
                  <a:spLocks/>
                </p:cNvSpPr>
                <p:nvPr/>
              </p:nvSpPr>
              <p:spPr bwMode="auto">
                <a:xfrm>
                  <a:off x="11242675" y="863600"/>
                  <a:ext cx="33338" cy="34925"/>
                </a:xfrm>
                <a:custGeom>
                  <a:avLst/>
                  <a:gdLst>
                    <a:gd name="T0" fmla="*/ 101 w 106"/>
                    <a:gd name="T1" fmla="*/ 5 h 107"/>
                    <a:gd name="T2" fmla="*/ 96 w 106"/>
                    <a:gd name="T3" fmla="*/ 2 h 107"/>
                    <a:gd name="T4" fmla="*/ 90 w 106"/>
                    <a:gd name="T5" fmla="*/ 0 h 107"/>
                    <a:gd name="T6" fmla="*/ 85 w 106"/>
                    <a:gd name="T7" fmla="*/ 2 h 107"/>
                    <a:gd name="T8" fmla="*/ 80 w 106"/>
                    <a:gd name="T9" fmla="*/ 5 h 107"/>
                    <a:gd name="T10" fmla="*/ 5 w 106"/>
                    <a:gd name="T11" fmla="*/ 80 h 107"/>
                    <a:gd name="T12" fmla="*/ 1 w 106"/>
                    <a:gd name="T13" fmla="*/ 86 h 107"/>
                    <a:gd name="T14" fmla="*/ 0 w 106"/>
                    <a:gd name="T15" fmla="*/ 91 h 107"/>
                    <a:gd name="T16" fmla="*/ 1 w 106"/>
                    <a:gd name="T17" fmla="*/ 97 h 107"/>
                    <a:gd name="T18" fmla="*/ 5 w 106"/>
                    <a:gd name="T19" fmla="*/ 102 h 107"/>
                    <a:gd name="T20" fmla="*/ 10 w 106"/>
                    <a:gd name="T21" fmla="*/ 105 h 107"/>
                    <a:gd name="T22" fmla="*/ 16 w 106"/>
                    <a:gd name="T23" fmla="*/ 107 h 107"/>
                    <a:gd name="T24" fmla="*/ 21 w 106"/>
                    <a:gd name="T25" fmla="*/ 105 h 107"/>
                    <a:gd name="T26" fmla="*/ 25 w 106"/>
                    <a:gd name="T27" fmla="*/ 102 h 107"/>
                    <a:gd name="T28" fmla="*/ 101 w 106"/>
                    <a:gd name="T29" fmla="*/ 26 h 107"/>
                    <a:gd name="T30" fmla="*/ 105 w 106"/>
                    <a:gd name="T31" fmla="*/ 21 h 107"/>
                    <a:gd name="T32" fmla="*/ 106 w 106"/>
                    <a:gd name="T33" fmla="*/ 16 h 107"/>
                    <a:gd name="T34" fmla="*/ 105 w 106"/>
                    <a:gd name="T35" fmla="*/ 10 h 107"/>
                    <a:gd name="T36" fmla="*/ 101 w 106"/>
                    <a:gd name="T37" fmla="*/ 5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06" h="107">
                      <a:moveTo>
                        <a:pt x="101" y="5"/>
                      </a:moveTo>
                      <a:lnTo>
                        <a:pt x="96" y="2"/>
                      </a:lnTo>
                      <a:lnTo>
                        <a:pt x="90" y="0"/>
                      </a:lnTo>
                      <a:lnTo>
                        <a:pt x="85" y="2"/>
                      </a:lnTo>
                      <a:lnTo>
                        <a:pt x="80" y="5"/>
                      </a:lnTo>
                      <a:lnTo>
                        <a:pt x="5" y="80"/>
                      </a:lnTo>
                      <a:lnTo>
                        <a:pt x="1" y="86"/>
                      </a:lnTo>
                      <a:lnTo>
                        <a:pt x="0" y="91"/>
                      </a:lnTo>
                      <a:lnTo>
                        <a:pt x="1" y="97"/>
                      </a:lnTo>
                      <a:lnTo>
                        <a:pt x="5" y="102"/>
                      </a:lnTo>
                      <a:lnTo>
                        <a:pt x="10" y="105"/>
                      </a:lnTo>
                      <a:lnTo>
                        <a:pt x="16" y="107"/>
                      </a:lnTo>
                      <a:lnTo>
                        <a:pt x="21" y="105"/>
                      </a:lnTo>
                      <a:lnTo>
                        <a:pt x="25" y="102"/>
                      </a:lnTo>
                      <a:lnTo>
                        <a:pt x="101" y="26"/>
                      </a:lnTo>
                      <a:lnTo>
                        <a:pt x="105" y="21"/>
                      </a:lnTo>
                      <a:lnTo>
                        <a:pt x="106" y="16"/>
                      </a:lnTo>
                      <a:lnTo>
                        <a:pt x="105" y="10"/>
                      </a:lnTo>
                      <a:lnTo>
                        <a:pt x="101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4" name="Freeform 2138"/>
                <p:cNvSpPr>
                  <a:spLocks/>
                </p:cNvSpPr>
                <p:nvPr/>
              </p:nvSpPr>
              <p:spPr bwMode="auto">
                <a:xfrm>
                  <a:off x="11276013" y="949325"/>
                  <a:ext cx="28575" cy="11113"/>
                </a:xfrm>
                <a:custGeom>
                  <a:avLst/>
                  <a:gdLst>
                    <a:gd name="T0" fmla="*/ 75 w 90"/>
                    <a:gd name="T1" fmla="*/ 0 h 31"/>
                    <a:gd name="T2" fmla="*/ 15 w 90"/>
                    <a:gd name="T3" fmla="*/ 0 h 31"/>
                    <a:gd name="T4" fmla="*/ 9 w 90"/>
                    <a:gd name="T5" fmla="*/ 2 h 31"/>
                    <a:gd name="T6" fmla="*/ 4 w 90"/>
                    <a:gd name="T7" fmla="*/ 5 h 31"/>
                    <a:gd name="T8" fmla="*/ 1 w 90"/>
                    <a:gd name="T9" fmla="*/ 10 h 31"/>
                    <a:gd name="T10" fmla="*/ 0 w 90"/>
                    <a:gd name="T11" fmla="*/ 15 h 31"/>
                    <a:gd name="T12" fmla="*/ 1 w 90"/>
                    <a:gd name="T13" fmla="*/ 21 h 31"/>
                    <a:gd name="T14" fmla="*/ 4 w 90"/>
                    <a:gd name="T15" fmla="*/ 26 h 31"/>
                    <a:gd name="T16" fmla="*/ 9 w 90"/>
                    <a:gd name="T17" fmla="*/ 30 h 31"/>
                    <a:gd name="T18" fmla="*/ 15 w 90"/>
                    <a:gd name="T19" fmla="*/ 31 h 31"/>
                    <a:gd name="T20" fmla="*/ 75 w 90"/>
                    <a:gd name="T21" fmla="*/ 31 h 31"/>
                    <a:gd name="T22" fmla="*/ 81 w 90"/>
                    <a:gd name="T23" fmla="*/ 30 h 31"/>
                    <a:gd name="T24" fmla="*/ 86 w 90"/>
                    <a:gd name="T25" fmla="*/ 26 h 31"/>
                    <a:gd name="T26" fmla="*/ 89 w 90"/>
                    <a:gd name="T27" fmla="*/ 21 h 31"/>
                    <a:gd name="T28" fmla="*/ 90 w 90"/>
                    <a:gd name="T29" fmla="*/ 15 h 31"/>
                    <a:gd name="T30" fmla="*/ 89 w 90"/>
                    <a:gd name="T31" fmla="*/ 10 h 31"/>
                    <a:gd name="T32" fmla="*/ 86 w 90"/>
                    <a:gd name="T33" fmla="*/ 5 h 31"/>
                    <a:gd name="T34" fmla="*/ 81 w 90"/>
                    <a:gd name="T35" fmla="*/ 2 h 31"/>
                    <a:gd name="T36" fmla="*/ 75 w 90"/>
                    <a:gd name="T37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90" h="31">
                      <a:moveTo>
                        <a:pt x="75" y="0"/>
                      </a:moveTo>
                      <a:lnTo>
                        <a:pt x="15" y="0"/>
                      </a:lnTo>
                      <a:lnTo>
                        <a:pt x="9" y="2"/>
                      </a:lnTo>
                      <a:lnTo>
                        <a:pt x="4" y="5"/>
                      </a:lnTo>
                      <a:lnTo>
                        <a:pt x="1" y="10"/>
                      </a:lnTo>
                      <a:lnTo>
                        <a:pt x="0" y="15"/>
                      </a:lnTo>
                      <a:lnTo>
                        <a:pt x="1" y="21"/>
                      </a:lnTo>
                      <a:lnTo>
                        <a:pt x="4" y="26"/>
                      </a:lnTo>
                      <a:lnTo>
                        <a:pt x="9" y="30"/>
                      </a:lnTo>
                      <a:lnTo>
                        <a:pt x="15" y="31"/>
                      </a:lnTo>
                      <a:lnTo>
                        <a:pt x="75" y="31"/>
                      </a:lnTo>
                      <a:lnTo>
                        <a:pt x="81" y="30"/>
                      </a:lnTo>
                      <a:lnTo>
                        <a:pt x="86" y="26"/>
                      </a:lnTo>
                      <a:lnTo>
                        <a:pt x="89" y="21"/>
                      </a:lnTo>
                      <a:lnTo>
                        <a:pt x="90" y="15"/>
                      </a:lnTo>
                      <a:lnTo>
                        <a:pt x="89" y="10"/>
                      </a:lnTo>
                      <a:lnTo>
                        <a:pt x="86" y="5"/>
                      </a:lnTo>
                      <a:lnTo>
                        <a:pt x="81" y="2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5" name="Group 64"/>
              <p:cNvGrpSpPr/>
              <p:nvPr/>
            </p:nvGrpSpPr>
            <p:grpSpPr>
              <a:xfrm>
                <a:off x="9730836" y="2618966"/>
                <a:ext cx="216488" cy="276368"/>
                <a:chOff x="6469063" y="4656138"/>
                <a:chExt cx="223837" cy="285750"/>
              </a:xfrm>
              <a:solidFill>
                <a:schemeClr val="bg1"/>
              </a:solidFill>
            </p:grpSpPr>
            <p:sp>
              <p:nvSpPr>
                <p:cNvPr id="66" name="Freeform 4608"/>
                <p:cNvSpPr>
                  <a:spLocks noEditPoints="1"/>
                </p:cNvSpPr>
                <p:nvPr/>
              </p:nvSpPr>
              <p:spPr bwMode="auto">
                <a:xfrm>
                  <a:off x="6483350" y="4789488"/>
                  <a:ext cx="209550" cy="152400"/>
                </a:xfrm>
                <a:custGeom>
                  <a:avLst/>
                  <a:gdLst>
                    <a:gd name="T0" fmla="*/ 512 w 663"/>
                    <a:gd name="T1" fmla="*/ 241 h 482"/>
                    <a:gd name="T2" fmla="*/ 542 w 663"/>
                    <a:gd name="T3" fmla="*/ 61 h 482"/>
                    <a:gd name="T4" fmla="*/ 561 w 663"/>
                    <a:gd name="T5" fmla="*/ 62 h 482"/>
                    <a:gd name="T6" fmla="*/ 578 w 663"/>
                    <a:gd name="T7" fmla="*/ 68 h 482"/>
                    <a:gd name="T8" fmla="*/ 594 w 663"/>
                    <a:gd name="T9" fmla="*/ 75 h 482"/>
                    <a:gd name="T10" fmla="*/ 608 w 663"/>
                    <a:gd name="T11" fmla="*/ 86 h 482"/>
                    <a:gd name="T12" fmla="*/ 618 w 663"/>
                    <a:gd name="T13" fmla="*/ 99 h 482"/>
                    <a:gd name="T14" fmla="*/ 626 w 663"/>
                    <a:gd name="T15" fmla="*/ 114 h 482"/>
                    <a:gd name="T16" fmla="*/ 630 w 663"/>
                    <a:gd name="T17" fmla="*/ 132 h 482"/>
                    <a:gd name="T18" fmla="*/ 632 w 663"/>
                    <a:gd name="T19" fmla="*/ 151 h 482"/>
                    <a:gd name="T20" fmla="*/ 630 w 663"/>
                    <a:gd name="T21" fmla="*/ 170 h 482"/>
                    <a:gd name="T22" fmla="*/ 626 w 663"/>
                    <a:gd name="T23" fmla="*/ 187 h 482"/>
                    <a:gd name="T24" fmla="*/ 618 w 663"/>
                    <a:gd name="T25" fmla="*/ 203 h 482"/>
                    <a:gd name="T26" fmla="*/ 608 w 663"/>
                    <a:gd name="T27" fmla="*/ 215 h 482"/>
                    <a:gd name="T28" fmla="*/ 594 w 663"/>
                    <a:gd name="T29" fmla="*/ 227 h 482"/>
                    <a:gd name="T30" fmla="*/ 578 w 663"/>
                    <a:gd name="T31" fmla="*/ 235 h 482"/>
                    <a:gd name="T32" fmla="*/ 561 w 663"/>
                    <a:gd name="T33" fmla="*/ 239 h 482"/>
                    <a:gd name="T34" fmla="*/ 542 w 663"/>
                    <a:gd name="T35" fmla="*/ 241 h 482"/>
                    <a:gd name="T36" fmla="*/ 542 w 663"/>
                    <a:gd name="T37" fmla="*/ 30 h 482"/>
                    <a:gd name="T38" fmla="*/ 512 w 663"/>
                    <a:gd name="T39" fmla="*/ 16 h 482"/>
                    <a:gd name="T40" fmla="*/ 510 w 663"/>
                    <a:gd name="T41" fmla="*/ 10 h 482"/>
                    <a:gd name="T42" fmla="*/ 507 w 663"/>
                    <a:gd name="T43" fmla="*/ 4 h 482"/>
                    <a:gd name="T44" fmla="*/ 503 w 663"/>
                    <a:gd name="T45" fmla="*/ 1 h 482"/>
                    <a:gd name="T46" fmla="*/ 497 w 663"/>
                    <a:gd name="T47" fmla="*/ 0 h 482"/>
                    <a:gd name="T48" fmla="*/ 12 w 663"/>
                    <a:gd name="T49" fmla="*/ 1 h 482"/>
                    <a:gd name="T50" fmla="*/ 7 w 663"/>
                    <a:gd name="T51" fmla="*/ 3 h 482"/>
                    <a:gd name="T52" fmla="*/ 2 w 663"/>
                    <a:gd name="T53" fmla="*/ 7 h 482"/>
                    <a:gd name="T54" fmla="*/ 0 w 663"/>
                    <a:gd name="T55" fmla="*/ 12 h 482"/>
                    <a:gd name="T56" fmla="*/ 0 w 663"/>
                    <a:gd name="T57" fmla="*/ 392 h 482"/>
                    <a:gd name="T58" fmla="*/ 2 w 663"/>
                    <a:gd name="T59" fmla="*/ 410 h 482"/>
                    <a:gd name="T60" fmla="*/ 7 w 663"/>
                    <a:gd name="T61" fmla="*/ 427 h 482"/>
                    <a:gd name="T62" fmla="*/ 15 w 663"/>
                    <a:gd name="T63" fmla="*/ 442 h 482"/>
                    <a:gd name="T64" fmla="*/ 26 w 663"/>
                    <a:gd name="T65" fmla="*/ 456 h 482"/>
                    <a:gd name="T66" fmla="*/ 39 w 663"/>
                    <a:gd name="T67" fmla="*/ 467 h 482"/>
                    <a:gd name="T68" fmla="*/ 55 w 663"/>
                    <a:gd name="T69" fmla="*/ 475 h 482"/>
                    <a:gd name="T70" fmla="*/ 72 w 663"/>
                    <a:gd name="T71" fmla="*/ 480 h 482"/>
                    <a:gd name="T72" fmla="*/ 90 w 663"/>
                    <a:gd name="T73" fmla="*/ 482 h 482"/>
                    <a:gd name="T74" fmla="*/ 431 w 663"/>
                    <a:gd name="T75" fmla="*/ 482 h 482"/>
                    <a:gd name="T76" fmla="*/ 449 w 663"/>
                    <a:gd name="T77" fmla="*/ 477 h 482"/>
                    <a:gd name="T78" fmla="*/ 465 w 663"/>
                    <a:gd name="T79" fmla="*/ 472 h 482"/>
                    <a:gd name="T80" fmla="*/ 480 w 663"/>
                    <a:gd name="T81" fmla="*/ 462 h 482"/>
                    <a:gd name="T82" fmla="*/ 491 w 663"/>
                    <a:gd name="T83" fmla="*/ 449 h 482"/>
                    <a:gd name="T84" fmla="*/ 501 w 663"/>
                    <a:gd name="T85" fmla="*/ 436 h 482"/>
                    <a:gd name="T86" fmla="*/ 508 w 663"/>
                    <a:gd name="T87" fmla="*/ 419 h 482"/>
                    <a:gd name="T88" fmla="*/ 512 w 663"/>
                    <a:gd name="T89" fmla="*/ 401 h 482"/>
                    <a:gd name="T90" fmla="*/ 512 w 663"/>
                    <a:gd name="T91" fmla="*/ 271 h 482"/>
                    <a:gd name="T92" fmla="*/ 554 w 663"/>
                    <a:gd name="T93" fmla="*/ 271 h 482"/>
                    <a:gd name="T94" fmla="*/ 579 w 663"/>
                    <a:gd name="T95" fmla="*/ 266 h 482"/>
                    <a:gd name="T96" fmla="*/ 601 w 663"/>
                    <a:gd name="T97" fmla="*/ 257 h 482"/>
                    <a:gd name="T98" fmla="*/ 620 w 663"/>
                    <a:gd name="T99" fmla="*/ 245 h 482"/>
                    <a:gd name="T100" fmla="*/ 636 w 663"/>
                    <a:gd name="T101" fmla="*/ 229 h 482"/>
                    <a:gd name="T102" fmla="*/ 648 w 663"/>
                    <a:gd name="T103" fmla="*/ 210 h 482"/>
                    <a:gd name="T104" fmla="*/ 657 w 663"/>
                    <a:gd name="T105" fmla="*/ 187 h 482"/>
                    <a:gd name="T106" fmla="*/ 662 w 663"/>
                    <a:gd name="T107" fmla="*/ 164 h 482"/>
                    <a:gd name="T108" fmla="*/ 662 w 663"/>
                    <a:gd name="T109" fmla="*/ 138 h 482"/>
                    <a:gd name="T110" fmla="*/ 657 w 663"/>
                    <a:gd name="T111" fmla="*/ 114 h 482"/>
                    <a:gd name="T112" fmla="*/ 648 w 663"/>
                    <a:gd name="T113" fmla="*/ 92 h 482"/>
                    <a:gd name="T114" fmla="*/ 636 w 663"/>
                    <a:gd name="T115" fmla="*/ 73 h 482"/>
                    <a:gd name="T116" fmla="*/ 620 w 663"/>
                    <a:gd name="T117" fmla="*/ 56 h 482"/>
                    <a:gd name="T118" fmla="*/ 601 w 663"/>
                    <a:gd name="T119" fmla="*/ 44 h 482"/>
                    <a:gd name="T120" fmla="*/ 579 w 663"/>
                    <a:gd name="T121" fmla="*/ 36 h 482"/>
                    <a:gd name="T122" fmla="*/ 554 w 663"/>
                    <a:gd name="T123" fmla="*/ 31 h 4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663" h="482">
                      <a:moveTo>
                        <a:pt x="542" y="241"/>
                      </a:moveTo>
                      <a:lnTo>
                        <a:pt x="512" y="241"/>
                      </a:lnTo>
                      <a:lnTo>
                        <a:pt x="512" y="61"/>
                      </a:lnTo>
                      <a:lnTo>
                        <a:pt x="542" y="61"/>
                      </a:lnTo>
                      <a:lnTo>
                        <a:pt x="552" y="61"/>
                      </a:lnTo>
                      <a:lnTo>
                        <a:pt x="561" y="62"/>
                      </a:lnTo>
                      <a:lnTo>
                        <a:pt x="570" y="64"/>
                      </a:lnTo>
                      <a:lnTo>
                        <a:pt x="578" y="68"/>
                      </a:lnTo>
                      <a:lnTo>
                        <a:pt x="586" y="71"/>
                      </a:lnTo>
                      <a:lnTo>
                        <a:pt x="594" y="75"/>
                      </a:lnTo>
                      <a:lnTo>
                        <a:pt x="601" y="80"/>
                      </a:lnTo>
                      <a:lnTo>
                        <a:pt x="608" y="86"/>
                      </a:lnTo>
                      <a:lnTo>
                        <a:pt x="613" y="92"/>
                      </a:lnTo>
                      <a:lnTo>
                        <a:pt x="618" y="99"/>
                      </a:lnTo>
                      <a:lnTo>
                        <a:pt x="622" y="106"/>
                      </a:lnTo>
                      <a:lnTo>
                        <a:pt x="626" y="114"/>
                      </a:lnTo>
                      <a:lnTo>
                        <a:pt x="629" y="123"/>
                      </a:lnTo>
                      <a:lnTo>
                        <a:pt x="630" y="132"/>
                      </a:lnTo>
                      <a:lnTo>
                        <a:pt x="632" y="141"/>
                      </a:lnTo>
                      <a:lnTo>
                        <a:pt x="632" y="151"/>
                      </a:lnTo>
                      <a:lnTo>
                        <a:pt x="632" y="160"/>
                      </a:lnTo>
                      <a:lnTo>
                        <a:pt x="630" y="170"/>
                      </a:lnTo>
                      <a:lnTo>
                        <a:pt x="629" y="179"/>
                      </a:lnTo>
                      <a:lnTo>
                        <a:pt x="626" y="187"/>
                      </a:lnTo>
                      <a:lnTo>
                        <a:pt x="622" y="195"/>
                      </a:lnTo>
                      <a:lnTo>
                        <a:pt x="618" y="203"/>
                      </a:lnTo>
                      <a:lnTo>
                        <a:pt x="613" y="210"/>
                      </a:lnTo>
                      <a:lnTo>
                        <a:pt x="608" y="215"/>
                      </a:lnTo>
                      <a:lnTo>
                        <a:pt x="601" y="221"/>
                      </a:lnTo>
                      <a:lnTo>
                        <a:pt x="594" y="227"/>
                      </a:lnTo>
                      <a:lnTo>
                        <a:pt x="586" y="231"/>
                      </a:lnTo>
                      <a:lnTo>
                        <a:pt x="578" y="235"/>
                      </a:lnTo>
                      <a:lnTo>
                        <a:pt x="570" y="237"/>
                      </a:lnTo>
                      <a:lnTo>
                        <a:pt x="561" y="239"/>
                      </a:lnTo>
                      <a:lnTo>
                        <a:pt x="552" y="240"/>
                      </a:lnTo>
                      <a:lnTo>
                        <a:pt x="542" y="241"/>
                      </a:lnTo>
                      <a:lnTo>
                        <a:pt x="542" y="241"/>
                      </a:lnTo>
                      <a:close/>
                      <a:moveTo>
                        <a:pt x="542" y="30"/>
                      </a:moveTo>
                      <a:lnTo>
                        <a:pt x="512" y="30"/>
                      </a:lnTo>
                      <a:lnTo>
                        <a:pt x="512" y="16"/>
                      </a:lnTo>
                      <a:lnTo>
                        <a:pt x="512" y="12"/>
                      </a:lnTo>
                      <a:lnTo>
                        <a:pt x="510" y="10"/>
                      </a:lnTo>
                      <a:lnTo>
                        <a:pt x="509" y="7"/>
                      </a:lnTo>
                      <a:lnTo>
                        <a:pt x="507" y="4"/>
                      </a:lnTo>
                      <a:lnTo>
                        <a:pt x="505" y="3"/>
                      </a:lnTo>
                      <a:lnTo>
                        <a:pt x="503" y="1"/>
                      </a:lnTo>
                      <a:lnTo>
                        <a:pt x="500" y="1"/>
                      </a:lnTo>
                      <a:lnTo>
                        <a:pt x="497" y="0"/>
                      </a:lnTo>
                      <a:lnTo>
                        <a:pt x="15" y="0"/>
                      </a:lnTo>
                      <a:lnTo>
                        <a:pt x="12" y="1"/>
                      </a:lnTo>
                      <a:lnTo>
                        <a:pt x="9" y="1"/>
                      </a:lnTo>
                      <a:lnTo>
                        <a:pt x="7" y="3"/>
                      </a:lnTo>
                      <a:lnTo>
                        <a:pt x="4" y="4"/>
                      </a:lnTo>
                      <a:lnTo>
                        <a:pt x="2" y="7"/>
                      </a:lnTo>
                      <a:lnTo>
                        <a:pt x="1" y="10"/>
                      </a:lnTo>
                      <a:lnTo>
                        <a:pt x="0" y="12"/>
                      </a:lnTo>
                      <a:lnTo>
                        <a:pt x="0" y="16"/>
                      </a:lnTo>
                      <a:lnTo>
                        <a:pt x="0" y="392"/>
                      </a:lnTo>
                      <a:lnTo>
                        <a:pt x="0" y="401"/>
                      </a:lnTo>
                      <a:lnTo>
                        <a:pt x="2" y="410"/>
                      </a:lnTo>
                      <a:lnTo>
                        <a:pt x="3" y="419"/>
                      </a:lnTo>
                      <a:lnTo>
                        <a:pt x="7" y="427"/>
                      </a:lnTo>
                      <a:lnTo>
                        <a:pt x="10" y="435"/>
                      </a:lnTo>
                      <a:lnTo>
                        <a:pt x="15" y="442"/>
                      </a:lnTo>
                      <a:lnTo>
                        <a:pt x="20" y="449"/>
                      </a:lnTo>
                      <a:lnTo>
                        <a:pt x="26" y="456"/>
                      </a:lnTo>
                      <a:lnTo>
                        <a:pt x="33" y="462"/>
                      </a:lnTo>
                      <a:lnTo>
                        <a:pt x="39" y="467"/>
                      </a:lnTo>
                      <a:lnTo>
                        <a:pt x="47" y="471"/>
                      </a:lnTo>
                      <a:lnTo>
                        <a:pt x="55" y="475"/>
                      </a:lnTo>
                      <a:lnTo>
                        <a:pt x="63" y="477"/>
                      </a:lnTo>
                      <a:lnTo>
                        <a:pt x="72" y="480"/>
                      </a:lnTo>
                      <a:lnTo>
                        <a:pt x="81" y="482"/>
                      </a:lnTo>
                      <a:lnTo>
                        <a:pt x="90" y="482"/>
                      </a:lnTo>
                      <a:lnTo>
                        <a:pt x="421" y="482"/>
                      </a:lnTo>
                      <a:lnTo>
                        <a:pt x="431" y="482"/>
                      </a:lnTo>
                      <a:lnTo>
                        <a:pt x="440" y="480"/>
                      </a:lnTo>
                      <a:lnTo>
                        <a:pt x="449" y="477"/>
                      </a:lnTo>
                      <a:lnTo>
                        <a:pt x="457" y="475"/>
                      </a:lnTo>
                      <a:lnTo>
                        <a:pt x="465" y="472"/>
                      </a:lnTo>
                      <a:lnTo>
                        <a:pt x="473" y="467"/>
                      </a:lnTo>
                      <a:lnTo>
                        <a:pt x="480" y="462"/>
                      </a:lnTo>
                      <a:lnTo>
                        <a:pt x="486" y="456"/>
                      </a:lnTo>
                      <a:lnTo>
                        <a:pt x="491" y="449"/>
                      </a:lnTo>
                      <a:lnTo>
                        <a:pt x="497" y="442"/>
                      </a:lnTo>
                      <a:lnTo>
                        <a:pt x="501" y="436"/>
                      </a:lnTo>
                      <a:lnTo>
                        <a:pt x="505" y="428"/>
                      </a:lnTo>
                      <a:lnTo>
                        <a:pt x="508" y="419"/>
                      </a:lnTo>
                      <a:lnTo>
                        <a:pt x="510" y="411"/>
                      </a:lnTo>
                      <a:lnTo>
                        <a:pt x="512" y="401"/>
                      </a:lnTo>
                      <a:lnTo>
                        <a:pt x="512" y="392"/>
                      </a:lnTo>
                      <a:lnTo>
                        <a:pt x="512" y="271"/>
                      </a:lnTo>
                      <a:lnTo>
                        <a:pt x="542" y="271"/>
                      </a:lnTo>
                      <a:lnTo>
                        <a:pt x="554" y="271"/>
                      </a:lnTo>
                      <a:lnTo>
                        <a:pt x="567" y="269"/>
                      </a:lnTo>
                      <a:lnTo>
                        <a:pt x="579" y="266"/>
                      </a:lnTo>
                      <a:lnTo>
                        <a:pt x="591" y="262"/>
                      </a:lnTo>
                      <a:lnTo>
                        <a:pt x="601" y="257"/>
                      </a:lnTo>
                      <a:lnTo>
                        <a:pt x="611" y="252"/>
                      </a:lnTo>
                      <a:lnTo>
                        <a:pt x="620" y="245"/>
                      </a:lnTo>
                      <a:lnTo>
                        <a:pt x="628" y="237"/>
                      </a:lnTo>
                      <a:lnTo>
                        <a:pt x="636" y="229"/>
                      </a:lnTo>
                      <a:lnTo>
                        <a:pt x="643" y="220"/>
                      </a:lnTo>
                      <a:lnTo>
                        <a:pt x="648" y="210"/>
                      </a:lnTo>
                      <a:lnTo>
                        <a:pt x="654" y="199"/>
                      </a:lnTo>
                      <a:lnTo>
                        <a:pt x="657" y="187"/>
                      </a:lnTo>
                      <a:lnTo>
                        <a:pt x="661" y="176"/>
                      </a:lnTo>
                      <a:lnTo>
                        <a:pt x="662" y="164"/>
                      </a:lnTo>
                      <a:lnTo>
                        <a:pt x="663" y="151"/>
                      </a:lnTo>
                      <a:lnTo>
                        <a:pt x="662" y="138"/>
                      </a:lnTo>
                      <a:lnTo>
                        <a:pt x="661" y="125"/>
                      </a:lnTo>
                      <a:lnTo>
                        <a:pt x="657" y="114"/>
                      </a:lnTo>
                      <a:lnTo>
                        <a:pt x="654" y="103"/>
                      </a:lnTo>
                      <a:lnTo>
                        <a:pt x="648" y="92"/>
                      </a:lnTo>
                      <a:lnTo>
                        <a:pt x="643" y="82"/>
                      </a:lnTo>
                      <a:lnTo>
                        <a:pt x="636" y="73"/>
                      </a:lnTo>
                      <a:lnTo>
                        <a:pt x="628" y="64"/>
                      </a:lnTo>
                      <a:lnTo>
                        <a:pt x="620" y="56"/>
                      </a:lnTo>
                      <a:lnTo>
                        <a:pt x="611" y="49"/>
                      </a:lnTo>
                      <a:lnTo>
                        <a:pt x="601" y="44"/>
                      </a:lnTo>
                      <a:lnTo>
                        <a:pt x="591" y="39"/>
                      </a:lnTo>
                      <a:lnTo>
                        <a:pt x="579" y="36"/>
                      </a:lnTo>
                      <a:lnTo>
                        <a:pt x="567" y="33"/>
                      </a:lnTo>
                      <a:lnTo>
                        <a:pt x="554" y="31"/>
                      </a:lnTo>
                      <a:lnTo>
                        <a:pt x="542" y="3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7" name="Freeform 4609"/>
                <p:cNvSpPr>
                  <a:spLocks/>
                </p:cNvSpPr>
                <p:nvPr/>
              </p:nvSpPr>
              <p:spPr bwMode="auto">
                <a:xfrm>
                  <a:off x="6469063" y="4703763"/>
                  <a:ext cx="36513" cy="41275"/>
                </a:xfrm>
                <a:custGeom>
                  <a:avLst/>
                  <a:gdLst>
                    <a:gd name="T0" fmla="*/ 22 w 116"/>
                    <a:gd name="T1" fmla="*/ 2 h 132"/>
                    <a:gd name="T2" fmla="*/ 18 w 116"/>
                    <a:gd name="T3" fmla="*/ 1 h 132"/>
                    <a:gd name="T4" fmla="*/ 14 w 116"/>
                    <a:gd name="T5" fmla="*/ 0 h 132"/>
                    <a:gd name="T6" fmla="*/ 10 w 116"/>
                    <a:gd name="T7" fmla="*/ 1 h 132"/>
                    <a:gd name="T8" fmla="*/ 7 w 116"/>
                    <a:gd name="T9" fmla="*/ 3 h 132"/>
                    <a:gd name="T10" fmla="*/ 3 w 116"/>
                    <a:gd name="T11" fmla="*/ 5 h 132"/>
                    <a:gd name="T12" fmla="*/ 1 w 116"/>
                    <a:gd name="T13" fmla="*/ 9 h 132"/>
                    <a:gd name="T14" fmla="*/ 0 w 116"/>
                    <a:gd name="T15" fmla="*/ 13 h 132"/>
                    <a:gd name="T16" fmla="*/ 0 w 116"/>
                    <a:gd name="T17" fmla="*/ 17 h 132"/>
                    <a:gd name="T18" fmla="*/ 14 w 116"/>
                    <a:gd name="T19" fmla="*/ 132 h 132"/>
                    <a:gd name="T20" fmla="*/ 116 w 116"/>
                    <a:gd name="T21" fmla="*/ 56 h 132"/>
                    <a:gd name="T22" fmla="*/ 22 w 116"/>
                    <a:gd name="T23" fmla="*/ 2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16" h="132">
                      <a:moveTo>
                        <a:pt x="22" y="2"/>
                      </a:moveTo>
                      <a:lnTo>
                        <a:pt x="18" y="1"/>
                      </a:lnTo>
                      <a:lnTo>
                        <a:pt x="14" y="0"/>
                      </a:lnTo>
                      <a:lnTo>
                        <a:pt x="10" y="1"/>
                      </a:lnTo>
                      <a:lnTo>
                        <a:pt x="7" y="3"/>
                      </a:lnTo>
                      <a:lnTo>
                        <a:pt x="3" y="5"/>
                      </a:lnTo>
                      <a:lnTo>
                        <a:pt x="1" y="9"/>
                      </a:lnTo>
                      <a:lnTo>
                        <a:pt x="0" y="13"/>
                      </a:lnTo>
                      <a:lnTo>
                        <a:pt x="0" y="17"/>
                      </a:lnTo>
                      <a:lnTo>
                        <a:pt x="14" y="132"/>
                      </a:lnTo>
                      <a:lnTo>
                        <a:pt x="116" y="56"/>
                      </a:lnTo>
                      <a:lnTo>
                        <a:pt x="22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8" name="Freeform 4610"/>
                <p:cNvSpPr>
                  <a:spLocks noEditPoints="1"/>
                </p:cNvSpPr>
                <p:nvPr/>
              </p:nvSpPr>
              <p:spPr bwMode="auto">
                <a:xfrm>
                  <a:off x="6477000" y="4656138"/>
                  <a:ext cx="201613" cy="123825"/>
                </a:xfrm>
                <a:custGeom>
                  <a:avLst/>
                  <a:gdLst>
                    <a:gd name="T0" fmla="*/ 526 w 635"/>
                    <a:gd name="T1" fmla="*/ 117 h 391"/>
                    <a:gd name="T2" fmla="*/ 548 w 635"/>
                    <a:gd name="T3" fmla="*/ 80 h 391"/>
                    <a:gd name="T4" fmla="*/ 558 w 635"/>
                    <a:gd name="T5" fmla="*/ 48 h 391"/>
                    <a:gd name="T6" fmla="*/ 583 w 635"/>
                    <a:gd name="T7" fmla="*/ 72 h 391"/>
                    <a:gd name="T8" fmla="*/ 600 w 635"/>
                    <a:gd name="T9" fmla="*/ 108 h 391"/>
                    <a:gd name="T10" fmla="*/ 602 w 635"/>
                    <a:gd name="T11" fmla="*/ 164 h 391"/>
                    <a:gd name="T12" fmla="*/ 583 w 635"/>
                    <a:gd name="T13" fmla="*/ 202 h 391"/>
                    <a:gd name="T14" fmla="*/ 559 w 635"/>
                    <a:gd name="T15" fmla="*/ 213 h 391"/>
                    <a:gd name="T16" fmla="*/ 542 w 635"/>
                    <a:gd name="T17" fmla="*/ 213 h 391"/>
                    <a:gd name="T18" fmla="*/ 514 w 635"/>
                    <a:gd name="T19" fmla="*/ 198 h 391"/>
                    <a:gd name="T20" fmla="*/ 500 w 635"/>
                    <a:gd name="T21" fmla="*/ 167 h 391"/>
                    <a:gd name="T22" fmla="*/ 183 w 635"/>
                    <a:gd name="T23" fmla="*/ 391 h 391"/>
                    <a:gd name="T24" fmla="*/ 193 w 635"/>
                    <a:gd name="T25" fmla="*/ 387 h 391"/>
                    <a:gd name="T26" fmla="*/ 202 w 635"/>
                    <a:gd name="T27" fmla="*/ 387 h 391"/>
                    <a:gd name="T28" fmla="*/ 396 w 635"/>
                    <a:gd name="T29" fmla="*/ 390 h 391"/>
                    <a:gd name="T30" fmla="*/ 486 w 635"/>
                    <a:gd name="T31" fmla="*/ 391 h 391"/>
                    <a:gd name="T32" fmla="*/ 499 w 635"/>
                    <a:gd name="T33" fmla="*/ 382 h 391"/>
                    <a:gd name="T34" fmla="*/ 583 w 635"/>
                    <a:gd name="T35" fmla="*/ 237 h 391"/>
                    <a:gd name="T36" fmla="*/ 605 w 635"/>
                    <a:gd name="T37" fmla="*/ 221 h 391"/>
                    <a:gd name="T38" fmla="*/ 622 w 635"/>
                    <a:gd name="T39" fmla="*/ 197 h 391"/>
                    <a:gd name="T40" fmla="*/ 635 w 635"/>
                    <a:gd name="T41" fmla="*/ 146 h 391"/>
                    <a:gd name="T42" fmla="*/ 629 w 635"/>
                    <a:gd name="T43" fmla="*/ 99 h 391"/>
                    <a:gd name="T44" fmla="*/ 608 w 635"/>
                    <a:gd name="T45" fmla="*/ 55 h 391"/>
                    <a:gd name="T46" fmla="*/ 568 w 635"/>
                    <a:gd name="T47" fmla="*/ 19 h 391"/>
                    <a:gd name="T48" fmla="*/ 522 w 635"/>
                    <a:gd name="T49" fmla="*/ 2 h 391"/>
                    <a:gd name="T50" fmla="*/ 508 w 635"/>
                    <a:gd name="T51" fmla="*/ 12 h 391"/>
                    <a:gd name="T52" fmla="*/ 514 w 635"/>
                    <a:gd name="T53" fmla="*/ 31 h 391"/>
                    <a:gd name="T54" fmla="*/ 522 w 635"/>
                    <a:gd name="T55" fmla="*/ 54 h 391"/>
                    <a:gd name="T56" fmla="*/ 516 w 635"/>
                    <a:gd name="T57" fmla="*/ 79 h 391"/>
                    <a:gd name="T58" fmla="*/ 491 w 635"/>
                    <a:gd name="T59" fmla="*/ 112 h 391"/>
                    <a:gd name="T60" fmla="*/ 474 w 635"/>
                    <a:gd name="T61" fmla="*/ 143 h 391"/>
                    <a:gd name="T62" fmla="*/ 470 w 635"/>
                    <a:gd name="T63" fmla="*/ 173 h 391"/>
                    <a:gd name="T64" fmla="*/ 479 w 635"/>
                    <a:gd name="T65" fmla="*/ 202 h 391"/>
                    <a:gd name="T66" fmla="*/ 409 w 635"/>
                    <a:gd name="T67" fmla="*/ 346 h 391"/>
                    <a:gd name="T68" fmla="*/ 328 w 635"/>
                    <a:gd name="T69" fmla="*/ 329 h 391"/>
                    <a:gd name="T70" fmla="*/ 320 w 635"/>
                    <a:gd name="T71" fmla="*/ 321 h 391"/>
                    <a:gd name="T72" fmla="*/ 320 w 635"/>
                    <a:gd name="T73" fmla="*/ 310 h 391"/>
                    <a:gd name="T74" fmla="*/ 328 w 635"/>
                    <a:gd name="T75" fmla="*/ 302 h 391"/>
                    <a:gd name="T76" fmla="*/ 409 w 635"/>
                    <a:gd name="T77" fmla="*/ 240 h 391"/>
                    <a:gd name="T78" fmla="*/ 295 w 635"/>
                    <a:gd name="T79" fmla="*/ 238 h 391"/>
                    <a:gd name="T80" fmla="*/ 288 w 635"/>
                    <a:gd name="T81" fmla="*/ 229 h 391"/>
                    <a:gd name="T82" fmla="*/ 290 w 635"/>
                    <a:gd name="T83" fmla="*/ 217 h 391"/>
                    <a:gd name="T84" fmla="*/ 300 w 635"/>
                    <a:gd name="T85" fmla="*/ 211 h 391"/>
                    <a:gd name="T86" fmla="*/ 333 w 635"/>
                    <a:gd name="T87" fmla="*/ 180 h 391"/>
                    <a:gd name="T88" fmla="*/ 323 w 635"/>
                    <a:gd name="T89" fmla="*/ 176 h 391"/>
                    <a:gd name="T90" fmla="*/ 318 w 635"/>
                    <a:gd name="T91" fmla="*/ 166 h 391"/>
                    <a:gd name="T92" fmla="*/ 323 w 635"/>
                    <a:gd name="T93" fmla="*/ 154 h 391"/>
                    <a:gd name="T94" fmla="*/ 333 w 635"/>
                    <a:gd name="T95" fmla="*/ 150 h 391"/>
                    <a:gd name="T96" fmla="*/ 300 w 635"/>
                    <a:gd name="T97" fmla="*/ 119 h 391"/>
                    <a:gd name="T98" fmla="*/ 290 w 635"/>
                    <a:gd name="T99" fmla="*/ 114 h 391"/>
                    <a:gd name="T100" fmla="*/ 288 w 635"/>
                    <a:gd name="T101" fmla="*/ 102 h 391"/>
                    <a:gd name="T102" fmla="*/ 295 w 635"/>
                    <a:gd name="T103" fmla="*/ 92 h 391"/>
                    <a:gd name="T104" fmla="*/ 409 w 635"/>
                    <a:gd name="T105" fmla="*/ 90 h 391"/>
                    <a:gd name="T106" fmla="*/ 405 w 635"/>
                    <a:gd name="T107" fmla="*/ 6 h 391"/>
                    <a:gd name="T108" fmla="*/ 396 w 635"/>
                    <a:gd name="T109" fmla="*/ 0 h 391"/>
                    <a:gd name="T110" fmla="*/ 207 w 635"/>
                    <a:gd name="T111" fmla="*/ 1 h 391"/>
                    <a:gd name="T112" fmla="*/ 199 w 635"/>
                    <a:gd name="T113" fmla="*/ 9 h 391"/>
                    <a:gd name="T114" fmla="*/ 196 w 635"/>
                    <a:gd name="T115" fmla="*/ 370 h 391"/>
                    <a:gd name="T116" fmla="*/ 50 w 635"/>
                    <a:gd name="T117" fmla="*/ 385 h 391"/>
                    <a:gd name="T118" fmla="*/ 62 w 635"/>
                    <a:gd name="T119" fmla="*/ 391 h 3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35" h="391">
                      <a:moveTo>
                        <a:pt x="505" y="147"/>
                      </a:moveTo>
                      <a:lnTo>
                        <a:pt x="510" y="136"/>
                      </a:lnTo>
                      <a:lnTo>
                        <a:pt x="521" y="124"/>
                      </a:lnTo>
                      <a:lnTo>
                        <a:pt x="526" y="117"/>
                      </a:lnTo>
                      <a:lnTo>
                        <a:pt x="532" y="108"/>
                      </a:lnTo>
                      <a:lnTo>
                        <a:pt x="539" y="100"/>
                      </a:lnTo>
                      <a:lnTo>
                        <a:pt x="543" y="90"/>
                      </a:lnTo>
                      <a:lnTo>
                        <a:pt x="548" y="80"/>
                      </a:lnTo>
                      <a:lnTo>
                        <a:pt x="550" y="68"/>
                      </a:lnTo>
                      <a:lnTo>
                        <a:pt x="551" y="56"/>
                      </a:lnTo>
                      <a:lnTo>
                        <a:pt x="550" y="44"/>
                      </a:lnTo>
                      <a:lnTo>
                        <a:pt x="558" y="48"/>
                      </a:lnTo>
                      <a:lnTo>
                        <a:pt x="565" y="54"/>
                      </a:lnTo>
                      <a:lnTo>
                        <a:pt x="571" y="59"/>
                      </a:lnTo>
                      <a:lnTo>
                        <a:pt x="577" y="65"/>
                      </a:lnTo>
                      <a:lnTo>
                        <a:pt x="583" y="72"/>
                      </a:lnTo>
                      <a:lnTo>
                        <a:pt x="587" y="79"/>
                      </a:lnTo>
                      <a:lnTo>
                        <a:pt x="591" y="85"/>
                      </a:lnTo>
                      <a:lnTo>
                        <a:pt x="594" y="93"/>
                      </a:lnTo>
                      <a:lnTo>
                        <a:pt x="600" y="108"/>
                      </a:lnTo>
                      <a:lnTo>
                        <a:pt x="603" y="124"/>
                      </a:lnTo>
                      <a:lnTo>
                        <a:pt x="604" y="138"/>
                      </a:lnTo>
                      <a:lnTo>
                        <a:pt x="603" y="154"/>
                      </a:lnTo>
                      <a:lnTo>
                        <a:pt x="602" y="164"/>
                      </a:lnTo>
                      <a:lnTo>
                        <a:pt x="599" y="175"/>
                      </a:lnTo>
                      <a:lnTo>
                        <a:pt x="594" y="185"/>
                      </a:lnTo>
                      <a:lnTo>
                        <a:pt x="590" y="194"/>
                      </a:lnTo>
                      <a:lnTo>
                        <a:pt x="583" y="202"/>
                      </a:lnTo>
                      <a:lnTo>
                        <a:pt x="575" y="208"/>
                      </a:lnTo>
                      <a:lnTo>
                        <a:pt x="569" y="211"/>
                      </a:lnTo>
                      <a:lnTo>
                        <a:pt x="565" y="212"/>
                      </a:lnTo>
                      <a:lnTo>
                        <a:pt x="559" y="213"/>
                      </a:lnTo>
                      <a:lnTo>
                        <a:pt x="553" y="214"/>
                      </a:lnTo>
                      <a:lnTo>
                        <a:pt x="553" y="214"/>
                      </a:lnTo>
                      <a:lnTo>
                        <a:pt x="548" y="213"/>
                      </a:lnTo>
                      <a:lnTo>
                        <a:pt x="542" y="213"/>
                      </a:lnTo>
                      <a:lnTo>
                        <a:pt x="536" y="211"/>
                      </a:lnTo>
                      <a:lnTo>
                        <a:pt x="530" y="208"/>
                      </a:lnTo>
                      <a:lnTo>
                        <a:pt x="521" y="204"/>
                      </a:lnTo>
                      <a:lnTo>
                        <a:pt x="514" y="198"/>
                      </a:lnTo>
                      <a:lnTo>
                        <a:pt x="507" y="191"/>
                      </a:lnTo>
                      <a:lnTo>
                        <a:pt x="504" y="184"/>
                      </a:lnTo>
                      <a:lnTo>
                        <a:pt x="500" y="175"/>
                      </a:lnTo>
                      <a:lnTo>
                        <a:pt x="500" y="167"/>
                      </a:lnTo>
                      <a:lnTo>
                        <a:pt x="501" y="156"/>
                      </a:lnTo>
                      <a:lnTo>
                        <a:pt x="505" y="147"/>
                      </a:lnTo>
                      <a:close/>
                      <a:moveTo>
                        <a:pt x="62" y="391"/>
                      </a:moveTo>
                      <a:lnTo>
                        <a:pt x="183" y="391"/>
                      </a:lnTo>
                      <a:lnTo>
                        <a:pt x="183" y="391"/>
                      </a:lnTo>
                      <a:lnTo>
                        <a:pt x="183" y="391"/>
                      </a:lnTo>
                      <a:lnTo>
                        <a:pt x="189" y="390"/>
                      </a:lnTo>
                      <a:lnTo>
                        <a:pt x="193" y="387"/>
                      </a:lnTo>
                      <a:lnTo>
                        <a:pt x="196" y="382"/>
                      </a:lnTo>
                      <a:lnTo>
                        <a:pt x="198" y="377"/>
                      </a:lnTo>
                      <a:lnTo>
                        <a:pt x="199" y="382"/>
                      </a:lnTo>
                      <a:lnTo>
                        <a:pt x="202" y="387"/>
                      </a:lnTo>
                      <a:lnTo>
                        <a:pt x="207" y="390"/>
                      </a:lnTo>
                      <a:lnTo>
                        <a:pt x="212" y="391"/>
                      </a:lnTo>
                      <a:lnTo>
                        <a:pt x="393" y="391"/>
                      </a:lnTo>
                      <a:lnTo>
                        <a:pt x="396" y="390"/>
                      </a:lnTo>
                      <a:lnTo>
                        <a:pt x="400" y="389"/>
                      </a:lnTo>
                      <a:lnTo>
                        <a:pt x="403" y="390"/>
                      </a:lnTo>
                      <a:lnTo>
                        <a:pt x="407" y="391"/>
                      </a:lnTo>
                      <a:lnTo>
                        <a:pt x="486" y="391"/>
                      </a:lnTo>
                      <a:lnTo>
                        <a:pt x="489" y="390"/>
                      </a:lnTo>
                      <a:lnTo>
                        <a:pt x="494" y="389"/>
                      </a:lnTo>
                      <a:lnTo>
                        <a:pt x="496" y="386"/>
                      </a:lnTo>
                      <a:lnTo>
                        <a:pt x="499" y="382"/>
                      </a:lnTo>
                      <a:lnTo>
                        <a:pt x="564" y="242"/>
                      </a:lnTo>
                      <a:lnTo>
                        <a:pt x="570" y="241"/>
                      </a:lnTo>
                      <a:lnTo>
                        <a:pt x="577" y="240"/>
                      </a:lnTo>
                      <a:lnTo>
                        <a:pt x="583" y="237"/>
                      </a:lnTo>
                      <a:lnTo>
                        <a:pt x="590" y="234"/>
                      </a:lnTo>
                      <a:lnTo>
                        <a:pt x="595" y="230"/>
                      </a:lnTo>
                      <a:lnTo>
                        <a:pt x="601" y="227"/>
                      </a:lnTo>
                      <a:lnTo>
                        <a:pt x="605" y="221"/>
                      </a:lnTo>
                      <a:lnTo>
                        <a:pt x="610" y="216"/>
                      </a:lnTo>
                      <a:lnTo>
                        <a:pt x="614" y="211"/>
                      </a:lnTo>
                      <a:lnTo>
                        <a:pt x="619" y="204"/>
                      </a:lnTo>
                      <a:lnTo>
                        <a:pt x="622" y="197"/>
                      </a:lnTo>
                      <a:lnTo>
                        <a:pt x="626" y="190"/>
                      </a:lnTo>
                      <a:lnTo>
                        <a:pt x="630" y="175"/>
                      </a:lnTo>
                      <a:lnTo>
                        <a:pt x="634" y="158"/>
                      </a:lnTo>
                      <a:lnTo>
                        <a:pt x="635" y="146"/>
                      </a:lnTo>
                      <a:lnTo>
                        <a:pt x="635" y="134"/>
                      </a:lnTo>
                      <a:lnTo>
                        <a:pt x="634" y="123"/>
                      </a:lnTo>
                      <a:lnTo>
                        <a:pt x="631" y="110"/>
                      </a:lnTo>
                      <a:lnTo>
                        <a:pt x="629" y="99"/>
                      </a:lnTo>
                      <a:lnTo>
                        <a:pt x="625" y="88"/>
                      </a:lnTo>
                      <a:lnTo>
                        <a:pt x="620" y="76"/>
                      </a:lnTo>
                      <a:lnTo>
                        <a:pt x="614" y="65"/>
                      </a:lnTo>
                      <a:lnTo>
                        <a:pt x="608" y="55"/>
                      </a:lnTo>
                      <a:lnTo>
                        <a:pt x="599" y="45"/>
                      </a:lnTo>
                      <a:lnTo>
                        <a:pt x="590" y="36"/>
                      </a:lnTo>
                      <a:lnTo>
                        <a:pt x="579" y="27"/>
                      </a:lnTo>
                      <a:lnTo>
                        <a:pt x="568" y="19"/>
                      </a:lnTo>
                      <a:lnTo>
                        <a:pt x="556" y="12"/>
                      </a:lnTo>
                      <a:lnTo>
                        <a:pt x="542" y="6"/>
                      </a:lnTo>
                      <a:lnTo>
                        <a:pt x="526" y="3"/>
                      </a:lnTo>
                      <a:lnTo>
                        <a:pt x="522" y="2"/>
                      </a:lnTo>
                      <a:lnTo>
                        <a:pt x="517" y="3"/>
                      </a:lnTo>
                      <a:lnTo>
                        <a:pt x="514" y="5"/>
                      </a:lnTo>
                      <a:lnTo>
                        <a:pt x="510" y="9"/>
                      </a:lnTo>
                      <a:lnTo>
                        <a:pt x="508" y="12"/>
                      </a:lnTo>
                      <a:lnTo>
                        <a:pt x="508" y="16"/>
                      </a:lnTo>
                      <a:lnTo>
                        <a:pt x="508" y="21"/>
                      </a:lnTo>
                      <a:lnTo>
                        <a:pt x="510" y="25"/>
                      </a:lnTo>
                      <a:lnTo>
                        <a:pt x="514" y="31"/>
                      </a:lnTo>
                      <a:lnTo>
                        <a:pt x="517" y="38"/>
                      </a:lnTo>
                      <a:lnTo>
                        <a:pt x="520" y="44"/>
                      </a:lnTo>
                      <a:lnTo>
                        <a:pt x="521" y="49"/>
                      </a:lnTo>
                      <a:lnTo>
                        <a:pt x="522" y="54"/>
                      </a:lnTo>
                      <a:lnTo>
                        <a:pt x="522" y="59"/>
                      </a:lnTo>
                      <a:lnTo>
                        <a:pt x="521" y="64"/>
                      </a:lnTo>
                      <a:lnTo>
                        <a:pt x="520" y="70"/>
                      </a:lnTo>
                      <a:lnTo>
                        <a:pt x="516" y="79"/>
                      </a:lnTo>
                      <a:lnTo>
                        <a:pt x="510" y="88"/>
                      </a:lnTo>
                      <a:lnTo>
                        <a:pt x="504" y="97"/>
                      </a:lnTo>
                      <a:lnTo>
                        <a:pt x="497" y="106"/>
                      </a:lnTo>
                      <a:lnTo>
                        <a:pt x="491" y="112"/>
                      </a:lnTo>
                      <a:lnTo>
                        <a:pt x="486" y="120"/>
                      </a:lnTo>
                      <a:lnTo>
                        <a:pt x="481" y="128"/>
                      </a:lnTo>
                      <a:lnTo>
                        <a:pt x="477" y="136"/>
                      </a:lnTo>
                      <a:lnTo>
                        <a:pt x="474" y="143"/>
                      </a:lnTo>
                      <a:lnTo>
                        <a:pt x="472" y="151"/>
                      </a:lnTo>
                      <a:lnTo>
                        <a:pt x="471" y="159"/>
                      </a:lnTo>
                      <a:lnTo>
                        <a:pt x="470" y="167"/>
                      </a:lnTo>
                      <a:lnTo>
                        <a:pt x="470" y="173"/>
                      </a:lnTo>
                      <a:lnTo>
                        <a:pt x="471" y="181"/>
                      </a:lnTo>
                      <a:lnTo>
                        <a:pt x="473" y="188"/>
                      </a:lnTo>
                      <a:lnTo>
                        <a:pt x="475" y="195"/>
                      </a:lnTo>
                      <a:lnTo>
                        <a:pt x="479" y="202"/>
                      </a:lnTo>
                      <a:lnTo>
                        <a:pt x="482" y="207"/>
                      </a:lnTo>
                      <a:lnTo>
                        <a:pt x="487" y="213"/>
                      </a:lnTo>
                      <a:lnTo>
                        <a:pt x="491" y="219"/>
                      </a:lnTo>
                      <a:lnTo>
                        <a:pt x="409" y="346"/>
                      </a:lnTo>
                      <a:lnTo>
                        <a:pt x="409" y="330"/>
                      </a:lnTo>
                      <a:lnTo>
                        <a:pt x="333" y="330"/>
                      </a:lnTo>
                      <a:lnTo>
                        <a:pt x="330" y="330"/>
                      </a:lnTo>
                      <a:lnTo>
                        <a:pt x="328" y="329"/>
                      </a:lnTo>
                      <a:lnTo>
                        <a:pt x="324" y="328"/>
                      </a:lnTo>
                      <a:lnTo>
                        <a:pt x="323" y="326"/>
                      </a:lnTo>
                      <a:lnTo>
                        <a:pt x="321" y="324"/>
                      </a:lnTo>
                      <a:lnTo>
                        <a:pt x="320" y="321"/>
                      </a:lnTo>
                      <a:lnTo>
                        <a:pt x="318" y="319"/>
                      </a:lnTo>
                      <a:lnTo>
                        <a:pt x="318" y="316"/>
                      </a:lnTo>
                      <a:lnTo>
                        <a:pt x="318" y="312"/>
                      </a:lnTo>
                      <a:lnTo>
                        <a:pt x="320" y="310"/>
                      </a:lnTo>
                      <a:lnTo>
                        <a:pt x="321" y="308"/>
                      </a:lnTo>
                      <a:lnTo>
                        <a:pt x="323" y="306"/>
                      </a:lnTo>
                      <a:lnTo>
                        <a:pt x="324" y="303"/>
                      </a:lnTo>
                      <a:lnTo>
                        <a:pt x="328" y="302"/>
                      </a:lnTo>
                      <a:lnTo>
                        <a:pt x="330" y="301"/>
                      </a:lnTo>
                      <a:lnTo>
                        <a:pt x="333" y="301"/>
                      </a:lnTo>
                      <a:lnTo>
                        <a:pt x="409" y="301"/>
                      </a:lnTo>
                      <a:lnTo>
                        <a:pt x="409" y="240"/>
                      </a:lnTo>
                      <a:lnTo>
                        <a:pt x="303" y="240"/>
                      </a:lnTo>
                      <a:lnTo>
                        <a:pt x="300" y="240"/>
                      </a:lnTo>
                      <a:lnTo>
                        <a:pt x="297" y="239"/>
                      </a:lnTo>
                      <a:lnTo>
                        <a:pt x="295" y="238"/>
                      </a:lnTo>
                      <a:lnTo>
                        <a:pt x="292" y="236"/>
                      </a:lnTo>
                      <a:lnTo>
                        <a:pt x="290" y="233"/>
                      </a:lnTo>
                      <a:lnTo>
                        <a:pt x="289" y="231"/>
                      </a:lnTo>
                      <a:lnTo>
                        <a:pt x="288" y="229"/>
                      </a:lnTo>
                      <a:lnTo>
                        <a:pt x="288" y="225"/>
                      </a:lnTo>
                      <a:lnTo>
                        <a:pt x="288" y="222"/>
                      </a:lnTo>
                      <a:lnTo>
                        <a:pt x="289" y="220"/>
                      </a:lnTo>
                      <a:lnTo>
                        <a:pt x="290" y="217"/>
                      </a:lnTo>
                      <a:lnTo>
                        <a:pt x="292" y="215"/>
                      </a:lnTo>
                      <a:lnTo>
                        <a:pt x="295" y="213"/>
                      </a:lnTo>
                      <a:lnTo>
                        <a:pt x="297" y="212"/>
                      </a:lnTo>
                      <a:lnTo>
                        <a:pt x="300" y="211"/>
                      </a:lnTo>
                      <a:lnTo>
                        <a:pt x="303" y="211"/>
                      </a:lnTo>
                      <a:lnTo>
                        <a:pt x="409" y="211"/>
                      </a:lnTo>
                      <a:lnTo>
                        <a:pt x="409" y="180"/>
                      </a:lnTo>
                      <a:lnTo>
                        <a:pt x="333" y="180"/>
                      </a:lnTo>
                      <a:lnTo>
                        <a:pt x="330" y="180"/>
                      </a:lnTo>
                      <a:lnTo>
                        <a:pt x="328" y="179"/>
                      </a:lnTo>
                      <a:lnTo>
                        <a:pt x="324" y="178"/>
                      </a:lnTo>
                      <a:lnTo>
                        <a:pt x="323" y="176"/>
                      </a:lnTo>
                      <a:lnTo>
                        <a:pt x="321" y="173"/>
                      </a:lnTo>
                      <a:lnTo>
                        <a:pt x="320" y="171"/>
                      </a:lnTo>
                      <a:lnTo>
                        <a:pt x="318" y="168"/>
                      </a:lnTo>
                      <a:lnTo>
                        <a:pt x="318" y="166"/>
                      </a:lnTo>
                      <a:lnTo>
                        <a:pt x="318" y="162"/>
                      </a:lnTo>
                      <a:lnTo>
                        <a:pt x="320" y="160"/>
                      </a:lnTo>
                      <a:lnTo>
                        <a:pt x="321" y="156"/>
                      </a:lnTo>
                      <a:lnTo>
                        <a:pt x="323" y="154"/>
                      </a:lnTo>
                      <a:lnTo>
                        <a:pt x="324" y="153"/>
                      </a:lnTo>
                      <a:lnTo>
                        <a:pt x="328" y="151"/>
                      </a:lnTo>
                      <a:lnTo>
                        <a:pt x="330" y="151"/>
                      </a:lnTo>
                      <a:lnTo>
                        <a:pt x="333" y="150"/>
                      </a:lnTo>
                      <a:lnTo>
                        <a:pt x="409" y="150"/>
                      </a:lnTo>
                      <a:lnTo>
                        <a:pt x="409" y="120"/>
                      </a:lnTo>
                      <a:lnTo>
                        <a:pt x="303" y="120"/>
                      </a:lnTo>
                      <a:lnTo>
                        <a:pt x="300" y="119"/>
                      </a:lnTo>
                      <a:lnTo>
                        <a:pt x="297" y="119"/>
                      </a:lnTo>
                      <a:lnTo>
                        <a:pt x="295" y="117"/>
                      </a:lnTo>
                      <a:lnTo>
                        <a:pt x="292" y="116"/>
                      </a:lnTo>
                      <a:lnTo>
                        <a:pt x="290" y="114"/>
                      </a:lnTo>
                      <a:lnTo>
                        <a:pt x="289" y="111"/>
                      </a:lnTo>
                      <a:lnTo>
                        <a:pt x="288" y="108"/>
                      </a:lnTo>
                      <a:lnTo>
                        <a:pt x="288" y="105"/>
                      </a:lnTo>
                      <a:lnTo>
                        <a:pt x="288" y="102"/>
                      </a:lnTo>
                      <a:lnTo>
                        <a:pt x="289" y="99"/>
                      </a:lnTo>
                      <a:lnTo>
                        <a:pt x="290" y="97"/>
                      </a:lnTo>
                      <a:lnTo>
                        <a:pt x="292" y="94"/>
                      </a:lnTo>
                      <a:lnTo>
                        <a:pt x="295" y="92"/>
                      </a:lnTo>
                      <a:lnTo>
                        <a:pt x="297" y="91"/>
                      </a:lnTo>
                      <a:lnTo>
                        <a:pt x="300" y="90"/>
                      </a:lnTo>
                      <a:lnTo>
                        <a:pt x="303" y="90"/>
                      </a:lnTo>
                      <a:lnTo>
                        <a:pt x="409" y="90"/>
                      </a:lnTo>
                      <a:lnTo>
                        <a:pt x="409" y="14"/>
                      </a:lnTo>
                      <a:lnTo>
                        <a:pt x="408" y="12"/>
                      </a:lnTo>
                      <a:lnTo>
                        <a:pt x="408" y="9"/>
                      </a:lnTo>
                      <a:lnTo>
                        <a:pt x="405" y="6"/>
                      </a:lnTo>
                      <a:lnTo>
                        <a:pt x="404" y="4"/>
                      </a:lnTo>
                      <a:lnTo>
                        <a:pt x="402" y="2"/>
                      </a:lnTo>
                      <a:lnTo>
                        <a:pt x="399" y="1"/>
                      </a:lnTo>
                      <a:lnTo>
                        <a:pt x="396" y="0"/>
                      </a:lnTo>
                      <a:lnTo>
                        <a:pt x="393" y="0"/>
                      </a:lnTo>
                      <a:lnTo>
                        <a:pt x="212" y="0"/>
                      </a:lnTo>
                      <a:lnTo>
                        <a:pt x="210" y="0"/>
                      </a:lnTo>
                      <a:lnTo>
                        <a:pt x="207" y="1"/>
                      </a:lnTo>
                      <a:lnTo>
                        <a:pt x="204" y="2"/>
                      </a:lnTo>
                      <a:lnTo>
                        <a:pt x="202" y="4"/>
                      </a:lnTo>
                      <a:lnTo>
                        <a:pt x="200" y="6"/>
                      </a:lnTo>
                      <a:lnTo>
                        <a:pt x="199" y="9"/>
                      </a:lnTo>
                      <a:lnTo>
                        <a:pt x="198" y="12"/>
                      </a:lnTo>
                      <a:lnTo>
                        <a:pt x="198" y="14"/>
                      </a:lnTo>
                      <a:lnTo>
                        <a:pt x="198" y="374"/>
                      </a:lnTo>
                      <a:lnTo>
                        <a:pt x="196" y="370"/>
                      </a:lnTo>
                      <a:lnTo>
                        <a:pt x="194" y="365"/>
                      </a:lnTo>
                      <a:lnTo>
                        <a:pt x="111" y="227"/>
                      </a:lnTo>
                      <a:lnTo>
                        <a:pt x="0" y="310"/>
                      </a:lnTo>
                      <a:lnTo>
                        <a:pt x="50" y="385"/>
                      </a:lnTo>
                      <a:lnTo>
                        <a:pt x="52" y="387"/>
                      </a:lnTo>
                      <a:lnTo>
                        <a:pt x="55" y="389"/>
                      </a:lnTo>
                      <a:lnTo>
                        <a:pt x="59" y="390"/>
                      </a:lnTo>
                      <a:lnTo>
                        <a:pt x="62" y="391"/>
                      </a:lnTo>
                      <a:lnTo>
                        <a:pt x="62" y="3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677299" y="1689527"/>
              <a:ext cx="3419476" cy="4333807"/>
              <a:chOff x="371474" y="1741908"/>
              <a:chExt cx="3419476" cy="4333807"/>
            </a:xfrm>
          </p:grpSpPr>
          <p:grpSp>
            <p:nvGrpSpPr>
              <p:cNvPr id="40" name="Group 39"/>
              <p:cNvGrpSpPr/>
              <p:nvPr/>
            </p:nvGrpSpPr>
            <p:grpSpPr>
              <a:xfrm>
                <a:off x="371475" y="1741908"/>
                <a:ext cx="3419475" cy="558486"/>
                <a:chOff x="623084" y="1970301"/>
                <a:chExt cx="3778225" cy="558486"/>
              </a:xfrm>
            </p:grpSpPr>
            <p:sp>
              <p:nvSpPr>
                <p:cNvPr id="41" name="Rectangle 40"/>
                <p:cNvSpPr/>
                <p:nvPr/>
              </p:nvSpPr>
              <p:spPr>
                <a:xfrm>
                  <a:off x="623085" y="2185744"/>
                  <a:ext cx="3778224" cy="343043"/>
                </a:xfrm>
                <a:prstGeom prst="rect">
                  <a:avLst/>
                </a:prstGeom>
              </p:spPr>
              <p:txBody>
                <a:bodyPr wrap="square" lIns="0" rIns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400" spc="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Store doc, pdf, </a:t>
                  </a:r>
                  <a:r>
                    <a:rPr lang="en-US" sz="1400" spc="5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png</a:t>
                  </a:r>
                  <a:endParaRPr lang="en-US" sz="1400" spc="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42" name="TextBox 41"/>
                <p:cNvSpPr txBox="1"/>
                <p:nvPr/>
              </p:nvSpPr>
              <p:spPr>
                <a:xfrm>
                  <a:off x="623084" y="1970301"/>
                  <a:ext cx="1752365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ID" sz="1600" b="1" dirty="0">
                      <a:solidFill>
                        <a:schemeClr val="accent2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01 | Storage</a:t>
                  </a:r>
                  <a:endParaRPr lang="en-US" sz="1600" b="1" dirty="0">
                    <a:solidFill>
                      <a:schemeClr val="accent2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91" name="Group 90"/>
              <p:cNvGrpSpPr/>
              <p:nvPr/>
            </p:nvGrpSpPr>
            <p:grpSpPr>
              <a:xfrm>
                <a:off x="371475" y="2615719"/>
                <a:ext cx="3419475" cy="558487"/>
                <a:chOff x="623084" y="1970301"/>
                <a:chExt cx="3778225" cy="558487"/>
              </a:xfrm>
            </p:grpSpPr>
            <p:sp>
              <p:nvSpPr>
                <p:cNvPr id="92" name="Rectangle 91"/>
                <p:cNvSpPr/>
                <p:nvPr/>
              </p:nvSpPr>
              <p:spPr>
                <a:xfrm>
                  <a:off x="623085" y="2185745"/>
                  <a:ext cx="3778224" cy="343043"/>
                </a:xfrm>
                <a:prstGeom prst="rect">
                  <a:avLst/>
                </a:prstGeom>
              </p:spPr>
              <p:txBody>
                <a:bodyPr wrap="square" lIns="0" rIns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400" spc="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Extract and store text.</a:t>
                  </a:r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623084" y="1970301"/>
                  <a:ext cx="1752365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ID" sz="1600" b="1" dirty="0">
                      <a:solidFill>
                        <a:schemeClr val="accent2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02 | Extract Text</a:t>
                  </a:r>
                  <a:endParaRPr lang="en-US" sz="1600" b="1" dirty="0">
                    <a:solidFill>
                      <a:schemeClr val="accent2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94" name="Group 93"/>
              <p:cNvGrpSpPr/>
              <p:nvPr/>
            </p:nvGrpSpPr>
            <p:grpSpPr>
              <a:xfrm>
                <a:off x="371474" y="3489530"/>
                <a:ext cx="3380251" cy="838563"/>
                <a:chOff x="623083" y="1970301"/>
                <a:chExt cx="3734886" cy="838563"/>
              </a:xfrm>
            </p:grpSpPr>
            <p:sp>
              <p:nvSpPr>
                <p:cNvPr id="95" name="Rectangle 94"/>
                <p:cNvSpPr/>
                <p:nvPr/>
              </p:nvSpPr>
              <p:spPr>
                <a:xfrm>
                  <a:off x="623085" y="2185745"/>
                  <a:ext cx="3734884" cy="623119"/>
                </a:xfrm>
                <a:prstGeom prst="rect">
                  <a:avLst/>
                </a:prstGeom>
              </p:spPr>
              <p:txBody>
                <a:bodyPr wrap="square" lIns="0" rIns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400" spc="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Use Machine Learning to translate, classify and categorize data</a:t>
                  </a:r>
                </a:p>
              </p:txBody>
            </p:sp>
            <p:sp>
              <p:nvSpPr>
                <p:cNvPr id="96" name="TextBox 95"/>
                <p:cNvSpPr txBox="1"/>
                <p:nvPr/>
              </p:nvSpPr>
              <p:spPr>
                <a:xfrm>
                  <a:off x="623083" y="1970301"/>
                  <a:ext cx="3300340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ID" sz="1600" b="1" dirty="0">
                      <a:solidFill>
                        <a:schemeClr val="accent2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03 | </a:t>
                  </a:r>
                  <a:r>
                    <a:rPr lang="en-ID" sz="1600" b="1" dirty="0" err="1">
                      <a:solidFill>
                        <a:schemeClr val="accent2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Analyze</a:t>
                  </a:r>
                  <a:r>
                    <a:rPr lang="en-ID" sz="1600" b="1" dirty="0">
                      <a:solidFill>
                        <a:schemeClr val="accent2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 and Perform ML</a:t>
                  </a:r>
                  <a:endParaRPr lang="en-US" sz="1600" b="1" dirty="0">
                    <a:solidFill>
                      <a:schemeClr val="accent2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97" name="Group 96"/>
              <p:cNvGrpSpPr/>
              <p:nvPr/>
            </p:nvGrpSpPr>
            <p:grpSpPr>
              <a:xfrm>
                <a:off x="371475" y="4363341"/>
                <a:ext cx="3419475" cy="558487"/>
                <a:chOff x="623084" y="1970301"/>
                <a:chExt cx="3778225" cy="558487"/>
              </a:xfrm>
            </p:grpSpPr>
            <p:sp>
              <p:nvSpPr>
                <p:cNvPr id="98" name="Rectangle 97"/>
                <p:cNvSpPr/>
                <p:nvPr/>
              </p:nvSpPr>
              <p:spPr>
                <a:xfrm>
                  <a:off x="623085" y="2185745"/>
                  <a:ext cx="3778224" cy="343043"/>
                </a:xfrm>
                <a:prstGeom prst="rect">
                  <a:avLst/>
                </a:prstGeom>
              </p:spPr>
              <p:txBody>
                <a:bodyPr wrap="square" lIns="0" rIns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400" spc="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Store and extract </a:t>
                  </a:r>
                  <a:r>
                    <a:rPr lang="en-US" sz="1400" spc="5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json</a:t>
                  </a:r>
                  <a:r>
                    <a:rPr lang="en-US" sz="1400" spc="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 results.</a:t>
                  </a:r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623084" y="1970301"/>
                  <a:ext cx="2145952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ID" sz="1600" b="1" dirty="0">
                      <a:solidFill>
                        <a:schemeClr val="accent2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04 | Store Results</a:t>
                  </a:r>
                  <a:endParaRPr lang="en-US" sz="1600" b="1" dirty="0">
                    <a:solidFill>
                      <a:schemeClr val="accent2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grpSp>
            <p:nvGrpSpPr>
              <p:cNvPr id="100" name="Group 99"/>
              <p:cNvGrpSpPr/>
              <p:nvPr/>
            </p:nvGrpSpPr>
            <p:grpSpPr>
              <a:xfrm>
                <a:off x="371475" y="5237152"/>
                <a:ext cx="3419475" cy="838563"/>
                <a:chOff x="623084" y="1970301"/>
                <a:chExt cx="3778225" cy="838563"/>
              </a:xfrm>
            </p:grpSpPr>
            <p:sp>
              <p:nvSpPr>
                <p:cNvPr id="101" name="Rectangle 100"/>
                <p:cNvSpPr/>
                <p:nvPr/>
              </p:nvSpPr>
              <p:spPr>
                <a:xfrm>
                  <a:off x="623085" y="2185745"/>
                  <a:ext cx="3778224" cy="623119"/>
                </a:xfrm>
                <a:prstGeom prst="rect">
                  <a:avLst/>
                </a:prstGeom>
              </p:spPr>
              <p:txBody>
                <a:bodyPr wrap="square" lIns="0" rIns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sz="1400" spc="5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Glue the results together and prep for data query.</a:t>
                  </a:r>
                </a:p>
              </p:txBody>
            </p:sp>
            <p:sp>
              <p:nvSpPr>
                <p:cNvPr id="102" name="TextBox 101"/>
                <p:cNvSpPr txBox="1"/>
                <p:nvPr/>
              </p:nvSpPr>
              <p:spPr>
                <a:xfrm>
                  <a:off x="623084" y="1970301"/>
                  <a:ext cx="2887915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ID" sz="1600" b="1" dirty="0">
                      <a:solidFill>
                        <a:schemeClr val="accent2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05 | Prep for Data </a:t>
                  </a:r>
                  <a:r>
                    <a:rPr lang="en-ID" sz="1600" b="1" dirty="0" err="1">
                      <a:solidFill>
                        <a:schemeClr val="accent2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Querries</a:t>
                  </a:r>
                  <a:endParaRPr lang="en-US" sz="1600" b="1" dirty="0">
                    <a:solidFill>
                      <a:schemeClr val="accent2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47FCD18-080B-CEAC-D626-F2ED08F8E3DB}"/>
              </a:ext>
            </a:extLst>
          </p:cNvPr>
          <p:cNvGrpSpPr/>
          <p:nvPr/>
        </p:nvGrpSpPr>
        <p:grpSpPr>
          <a:xfrm>
            <a:off x="0" y="-1244"/>
            <a:ext cx="9200232" cy="838088"/>
            <a:chOff x="0" y="368412"/>
            <a:chExt cx="9200232" cy="8380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7FAA580-3CFF-5FD0-600A-63435FA31336}"/>
                </a:ext>
              </a:extLst>
            </p:cNvPr>
            <p:cNvSpPr/>
            <p:nvPr/>
          </p:nvSpPr>
          <p:spPr>
            <a:xfrm>
              <a:off x="1260623" y="464291"/>
              <a:ext cx="793960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D" sz="3600" b="1" spc="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Document Interpretation as Data</a:t>
              </a:r>
              <a:endParaRPr lang="en-US" sz="3600" b="1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56A2B7E-B37A-7C05-174F-8CD67CD9EC10}"/>
                </a:ext>
              </a:extLst>
            </p:cNvPr>
            <p:cNvGrpSpPr/>
            <p:nvPr/>
          </p:nvGrpSpPr>
          <p:grpSpPr>
            <a:xfrm>
              <a:off x="0" y="368412"/>
              <a:ext cx="1400175" cy="838088"/>
              <a:chOff x="1873513" y="1341071"/>
              <a:chExt cx="1322421" cy="791548"/>
            </a:xfrm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03B590CC-6945-E263-A053-FAB3BD93D5A8}"/>
                  </a:ext>
                </a:extLst>
              </p:cNvPr>
              <p:cNvSpPr/>
              <p:nvPr/>
            </p:nvSpPr>
            <p:spPr>
              <a:xfrm>
                <a:off x="1873513" y="1341071"/>
                <a:ext cx="921553" cy="789447"/>
              </a:xfrm>
              <a:custGeom>
                <a:avLst/>
                <a:gdLst>
                  <a:gd name="connsiteX0" fmla="*/ 0 w 952509"/>
                  <a:gd name="connsiteY0" fmla="*/ 0 h 828675"/>
                  <a:gd name="connsiteX1" fmla="*/ 952509 w 952509"/>
                  <a:gd name="connsiteY1" fmla="*/ 0 h 828675"/>
                  <a:gd name="connsiteX2" fmla="*/ 304807 w 952509"/>
                  <a:gd name="connsiteY2" fmla="*/ 828675 h 828675"/>
                  <a:gd name="connsiteX3" fmla="*/ 0 w 952509"/>
                  <a:gd name="connsiteY3" fmla="*/ 828675 h 828675"/>
                  <a:gd name="connsiteX0" fmla="*/ 0 w 921553"/>
                  <a:gd name="connsiteY0" fmla="*/ 2507 h 831182"/>
                  <a:gd name="connsiteX1" fmla="*/ 921553 w 921553"/>
                  <a:gd name="connsiteY1" fmla="*/ 0 h 831182"/>
                  <a:gd name="connsiteX2" fmla="*/ 304807 w 921553"/>
                  <a:gd name="connsiteY2" fmla="*/ 831182 h 831182"/>
                  <a:gd name="connsiteX3" fmla="*/ 0 w 921553"/>
                  <a:gd name="connsiteY3" fmla="*/ 831182 h 831182"/>
                  <a:gd name="connsiteX4" fmla="*/ 0 w 921553"/>
                  <a:gd name="connsiteY4" fmla="*/ 2507 h 831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1553" h="831182">
                    <a:moveTo>
                      <a:pt x="0" y="2507"/>
                    </a:moveTo>
                    <a:lnTo>
                      <a:pt x="921553" y="0"/>
                    </a:lnTo>
                    <a:lnTo>
                      <a:pt x="304807" y="831182"/>
                    </a:lnTo>
                    <a:lnTo>
                      <a:pt x="0" y="831182"/>
                    </a:lnTo>
                    <a:lnTo>
                      <a:pt x="0" y="250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Parallelogram 28">
                <a:extLst>
                  <a:ext uri="{FF2B5EF4-FFF2-40B4-BE49-F238E27FC236}">
                    <a16:creationId xmlns:a16="http://schemas.microsoft.com/office/drawing/2014/main" id="{D7942E25-DAFA-E1B9-5FCB-AA7DCF691077}"/>
                  </a:ext>
                </a:extLst>
              </p:cNvPr>
              <p:cNvSpPr/>
              <p:nvPr/>
            </p:nvSpPr>
            <p:spPr>
              <a:xfrm>
                <a:off x="2248197" y="1343453"/>
                <a:ext cx="947737" cy="789166"/>
              </a:xfrm>
              <a:prstGeom prst="parallelogram">
                <a:avLst>
                  <a:gd name="adj" fmla="val 77551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91382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1D48F253-F5B0-4468-8B1A-270C3C95458C}" type="slidenum">
              <a:rPr lang="en-US" sz="1000" smtClean="0"/>
              <a:pPr algn="r"/>
              <a:t>4</a:t>
            </a:fld>
            <a:endParaRPr lang="en-US" sz="1000" dirty="0"/>
          </a:p>
        </p:txBody>
      </p:sp>
      <p:grpSp>
        <p:nvGrpSpPr>
          <p:cNvPr id="123" name="Group 122"/>
          <p:cNvGrpSpPr/>
          <p:nvPr/>
        </p:nvGrpSpPr>
        <p:grpSpPr>
          <a:xfrm rot="10800000">
            <a:off x="-25628" y="6738766"/>
            <a:ext cx="12217628" cy="403410"/>
            <a:chOff x="1" y="-19052"/>
            <a:chExt cx="12191998" cy="360365"/>
          </a:xfrm>
        </p:grpSpPr>
        <p:sp>
          <p:nvSpPr>
            <p:cNvPr id="124" name="Freeform 123"/>
            <p:cNvSpPr/>
            <p:nvPr/>
          </p:nvSpPr>
          <p:spPr>
            <a:xfrm rot="5400000">
              <a:off x="3712948" y="-3731998"/>
              <a:ext cx="360363" cy="7786258"/>
            </a:xfrm>
            <a:custGeom>
              <a:avLst/>
              <a:gdLst>
                <a:gd name="connsiteX0" fmla="*/ 0 w 360363"/>
                <a:gd name="connsiteY0" fmla="*/ 7786258 h 7786258"/>
                <a:gd name="connsiteX1" fmla="*/ 0 w 360363"/>
                <a:gd name="connsiteY1" fmla="*/ 1728379 h 7786258"/>
                <a:gd name="connsiteX2" fmla="*/ 0 w 360363"/>
                <a:gd name="connsiteY2" fmla="*/ 345676 h 7786258"/>
                <a:gd name="connsiteX3" fmla="*/ 360363 w 360363"/>
                <a:gd name="connsiteY3" fmla="*/ 0 h 7786258"/>
                <a:gd name="connsiteX4" fmla="*/ 360363 w 360363"/>
                <a:gd name="connsiteY4" fmla="*/ 1728379 h 7786258"/>
                <a:gd name="connsiteX5" fmla="*/ 360363 w 360363"/>
                <a:gd name="connsiteY5" fmla="*/ 7786258 h 778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0363" h="7786258">
                  <a:moveTo>
                    <a:pt x="0" y="7786258"/>
                  </a:moveTo>
                  <a:lnTo>
                    <a:pt x="0" y="1728379"/>
                  </a:lnTo>
                  <a:lnTo>
                    <a:pt x="0" y="345676"/>
                  </a:lnTo>
                  <a:lnTo>
                    <a:pt x="360363" y="0"/>
                  </a:lnTo>
                  <a:lnTo>
                    <a:pt x="360363" y="1728379"/>
                  </a:lnTo>
                  <a:lnTo>
                    <a:pt x="360363" y="778625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1"/>
              <a:endParaRPr lang="en-US" dirty="0"/>
            </a:p>
          </p:txBody>
        </p:sp>
        <p:sp>
          <p:nvSpPr>
            <p:cNvPr id="125" name="Freeform 124"/>
            <p:cNvSpPr/>
            <p:nvPr/>
          </p:nvSpPr>
          <p:spPr>
            <a:xfrm>
              <a:off x="7397557" y="-19052"/>
              <a:ext cx="4794442" cy="360365"/>
            </a:xfrm>
            <a:custGeom>
              <a:avLst/>
              <a:gdLst>
                <a:gd name="connsiteX0" fmla="*/ 1728379 w 4794442"/>
                <a:gd name="connsiteY0" fmla="*/ 0 h 360365"/>
                <a:gd name="connsiteX1" fmla="*/ 4794442 w 4794442"/>
                <a:gd name="connsiteY1" fmla="*/ 0 h 360365"/>
                <a:gd name="connsiteX2" fmla="*/ 4794442 w 4794442"/>
                <a:gd name="connsiteY2" fmla="*/ 360365 h 360365"/>
                <a:gd name="connsiteX3" fmla="*/ 1728379 w 4794442"/>
                <a:gd name="connsiteY3" fmla="*/ 360365 h 360365"/>
                <a:gd name="connsiteX4" fmla="*/ 345676 w 4794442"/>
                <a:gd name="connsiteY4" fmla="*/ 360365 h 360365"/>
                <a:gd name="connsiteX5" fmla="*/ 0 w 4794442"/>
                <a:gd name="connsiteY5" fmla="*/ 2 h 360365"/>
                <a:gd name="connsiteX6" fmla="*/ 1728379 w 4794442"/>
                <a:gd name="connsiteY6" fmla="*/ 2 h 360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4442" h="360365">
                  <a:moveTo>
                    <a:pt x="1728379" y="0"/>
                  </a:moveTo>
                  <a:lnTo>
                    <a:pt x="4794442" y="0"/>
                  </a:lnTo>
                  <a:lnTo>
                    <a:pt x="4794442" y="360365"/>
                  </a:lnTo>
                  <a:lnTo>
                    <a:pt x="1728379" y="360365"/>
                  </a:lnTo>
                  <a:lnTo>
                    <a:pt x="345676" y="360365"/>
                  </a:lnTo>
                  <a:lnTo>
                    <a:pt x="0" y="2"/>
                  </a:lnTo>
                  <a:lnTo>
                    <a:pt x="1728379" y="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Freeform 13"/>
          <p:cNvSpPr>
            <a:spLocks noChangeAspect="1"/>
          </p:cNvSpPr>
          <p:nvPr/>
        </p:nvSpPr>
        <p:spPr>
          <a:xfrm rot="18429508">
            <a:off x="-575192" y="2665546"/>
            <a:ext cx="6784848" cy="1526786"/>
          </a:xfrm>
          <a:custGeom>
            <a:avLst/>
            <a:gdLst>
              <a:gd name="connsiteX0" fmla="*/ 6170594 w 7181850"/>
              <a:gd name="connsiteY0" fmla="*/ 0 h 1616122"/>
              <a:gd name="connsiteX1" fmla="*/ 7181850 w 7181850"/>
              <a:gd name="connsiteY1" fmla="*/ 808061 h 1616122"/>
              <a:gd name="connsiteX2" fmla="*/ 6170594 w 7181850"/>
              <a:gd name="connsiteY2" fmla="*/ 1616122 h 1616122"/>
              <a:gd name="connsiteX3" fmla="*/ 6170594 w 7181850"/>
              <a:gd name="connsiteY3" fmla="*/ 1405533 h 1616122"/>
              <a:gd name="connsiteX4" fmla="*/ 559708 w 7181850"/>
              <a:gd name="connsiteY4" fmla="*/ 1405533 h 1616122"/>
              <a:gd name="connsiteX5" fmla="*/ 559708 w 7181850"/>
              <a:gd name="connsiteY5" fmla="*/ 1397266 h 1616122"/>
              <a:gd name="connsiteX6" fmla="*/ 475517 w 7181850"/>
              <a:gd name="connsiteY6" fmla="*/ 1388779 h 1616122"/>
              <a:gd name="connsiteX7" fmla="*/ 0 w 7181850"/>
              <a:gd name="connsiteY7" fmla="*/ 805339 h 1616122"/>
              <a:gd name="connsiteX8" fmla="*/ 475517 w 7181850"/>
              <a:gd name="connsiteY8" fmla="*/ 221899 h 1616122"/>
              <a:gd name="connsiteX9" fmla="*/ 559708 w 7181850"/>
              <a:gd name="connsiteY9" fmla="*/ 213412 h 1616122"/>
              <a:gd name="connsiteX10" fmla="*/ 559708 w 7181850"/>
              <a:gd name="connsiteY10" fmla="*/ 210589 h 1616122"/>
              <a:gd name="connsiteX11" fmla="*/ 587712 w 7181850"/>
              <a:gd name="connsiteY11" fmla="*/ 210589 h 1616122"/>
              <a:gd name="connsiteX12" fmla="*/ 595539 w 7181850"/>
              <a:gd name="connsiteY12" fmla="*/ 209800 h 1616122"/>
              <a:gd name="connsiteX13" fmla="*/ 603366 w 7181850"/>
              <a:gd name="connsiteY13" fmla="*/ 210589 h 1616122"/>
              <a:gd name="connsiteX14" fmla="*/ 6170594 w 7181850"/>
              <a:gd name="connsiteY14" fmla="*/ 210589 h 1616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181850" h="1616122">
                <a:moveTo>
                  <a:pt x="6170594" y="0"/>
                </a:moveTo>
                <a:lnTo>
                  <a:pt x="7181850" y="808061"/>
                </a:lnTo>
                <a:lnTo>
                  <a:pt x="6170594" y="1616122"/>
                </a:lnTo>
                <a:lnTo>
                  <a:pt x="6170594" y="1405533"/>
                </a:lnTo>
                <a:lnTo>
                  <a:pt x="559708" y="1405533"/>
                </a:lnTo>
                <a:lnTo>
                  <a:pt x="559708" y="1397266"/>
                </a:lnTo>
                <a:lnTo>
                  <a:pt x="475517" y="1388779"/>
                </a:lnTo>
                <a:cubicBezTo>
                  <a:pt x="204140" y="1333247"/>
                  <a:pt x="0" y="1093133"/>
                  <a:pt x="0" y="805339"/>
                </a:cubicBezTo>
                <a:cubicBezTo>
                  <a:pt x="0" y="517546"/>
                  <a:pt x="204140" y="277431"/>
                  <a:pt x="475517" y="221899"/>
                </a:cubicBezTo>
                <a:lnTo>
                  <a:pt x="559708" y="213412"/>
                </a:lnTo>
                <a:lnTo>
                  <a:pt x="559708" y="210589"/>
                </a:lnTo>
                <a:lnTo>
                  <a:pt x="587712" y="210589"/>
                </a:lnTo>
                <a:lnTo>
                  <a:pt x="595539" y="209800"/>
                </a:lnTo>
                <a:lnTo>
                  <a:pt x="603366" y="210589"/>
                </a:lnTo>
                <a:lnTo>
                  <a:pt x="6170594" y="21058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647412" y="1198659"/>
            <a:ext cx="3967892" cy="4942471"/>
            <a:chOff x="5315438" y="1292478"/>
            <a:chExt cx="3967892" cy="4942471"/>
          </a:xfrm>
        </p:grpSpPr>
        <p:sp>
          <p:nvSpPr>
            <p:cNvPr id="8" name="Oval 7"/>
            <p:cNvSpPr/>
            <p:nvPr/>
          </p:nvSpPr>
          <p:spPr>
            <a:xfrm rot="18429508">
              <a:off x="5315438" y="5317988"/>
              <a:ext cx="916961" cy="916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 rot="18429508">
              <a:off x="5914078" y="4528121"/>
              <a:ext cx="916961" cy="916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 rot="18429508">
              <a:off x="6531961" y="3712862"/>
              <a:ext cx="916961" cy="916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rot="18429508">
              <a:off x="7149845" y="2897603"/>
              <a:ext cx="916961" cy="916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 rot="18429508">
              <a:off x="7748485" y="2107737"/>
              <a:ext cx="916961" cy="916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 rot="18429508">
              <a:off x="8366369" y="1292478"/>
              <a:ext cx="916961" cy="916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/>
            <p:cNvGrpSpPr/>
            <p:nvPr/>
          </p:nvGrpSpPr>
          <p:grpSpPr>
            <a:xfrm rot="18429508">
              <a:off x="5390056" y="4452881"/>
              <a:ext cx="1094150" cy="421489"/>
              <a:chOff x="1726363" y="4101444"/>
              <a:chExt cx="1158204" cy="446164"/>
            </a:xfrm>
          </p:grpSpPr>
          <p:sp>
            <p:nvSpPr>
              <p:cNvPr id="19" name="Isosceles Triangle 18"/>
              <p:cNvSpPr/>
              <p:nvPr/>
            </p:nvSpPr>
            <p:spPr>
              <a:xfrm rot="8393760">
                <a:off x="1726363" y="4101445"/>
                <a:ext cx="517549" cy="446163"/>
              </a:xfrm>
              <a:prstGeom prst="triangle">
                <a:avLst>
                  <a:gd name="adj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 rot="8393760">
                <a:off x="2367018" y="4101444"/>
                <a:ext cx="517549" cy="446163"/>
              </a:xfrm>
              <a:prstGeom prst="triangle">
                <a:avLst>
                  <a:gd name="adj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 rot="18429508">
              <a:off x="6124108" y="3484345"/>
              <a:ext cx="1094150" cy="421489"/>
              <a:chOff x="1726363" y="4101444"/>
              <a:chExt cx="1158204" cy="446164"/>
            </a:xfrm>
          </p:grpSpPr>
          <p:sp>
            <p:nvSpPr>
              <p:cNvPr id="23" name="Isosceles Triangle 22"/>
              <p:cNvSpPr/>
              <p:nvPr/>
            </p:nvSpPr>
            <p:spPr>
              <a:xfrm rot="8393760">
                <a:off x="1726363" y="4101445"/>
                <a:ext cx="517549" cy="446163"/>
              </a:xfrm>
              <a:prstGeom prst="triangle">
                <a:avLst>
                  <a:gd name="adj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Isosceles Triangle 23"/>
              <p:cNvSpPr/>
              <p:nvPr/>
            </p:nvSpPr>
            <p:spPr>
              <a:xfrm rot="8393760">
                <a:off x="2367018" y="4101444"/>
                <a:ext cx="517549" cy="446163"/>
              </a:xfrm>
              <a:prstGeom prst="triangle">
                <a:avLst>
                  <a:gd name="adj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 rot="18429508">
              <a:off x="6855889" y="2518807"/>
              <a:ext cx="1094150" cy="421489"/>
              <a:chOff x="1726363" y="4101444"/>
              <a:chExt cx="1158204" cy="446164"/>
            </a:xfrm>
          </p:grpSpPr>
          <p:sp>
            <p:nvSpPr>
              <p:cNvPr id="26" name="Isosceles Triangle 25"/>
              <p:cNvSpPr/>
              <p:nvPr/>
            </p:nvSpPr>
            <p:spPr>
              <a:xfrm rot="8393760">
                <a:off x="1726363" y="4101445"/>
                <a:ext cx="517549" cy="446163"/>
              </a:xfrm>
              <a:prstGeom prst="triangle">
                <a:avLst>
                  <a:gd name="adj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Isosceles Triangle 26"/>
              <p:cNvSpPr/>
              <p:nvPr/>
            </p:nvSpPr>
            <p:spPr>
              <a:xfrm rot="8393760">
                <a:off x="2367018" y="4101444"/>
                <a:ext cx="517549" cy="446163"/>
              </a:xfrm>
              <a:prstGeom prst="triangle">
                <a:avLst>
                  <a:gd name="adj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" name="Isosceles Triangle 28"/>
            <p:cNvSpPr/>
            <p:nvPr/>
          </p:nvSpPr>
          <p:spPr>
            <a:xfrm rot="5223268">
              <a:off x="7701865" y="1801875"/>
              <a:ext cx="488926" cy="421488"/>
            </a:xfrm>
            <a:prstGeom prst="triangle">
              <a:avLst>
                <a:gd name="adj" fmla="val 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4404"/>
            <p:cNvSpPr>
              <a:spLocks noEditPoints="1"/>
            </p:cNvSpPr>
            <p:nvPr/>
          </p:nvSpPr>
          <p:spPr bwMode="auto">
            <a:xfrm>
              <a:off x="5660752" y="5616487"/>
              <a:ext cx="226331" cy="309261"/>
            </a:xfrm>
            <a:custGeom>
              <a:avLst/>
              <a:gdLst>
                <a:gd name="T0" fmla="*/ 337 w 658"/>
                <a:gd name="T1" fmla="*/ 615 h 896"/>
                <a:gd name="T2" fmla="*/ 327 w 658"/>
                <a:gd name="T3" fmla="*/ 613 h 896"/>
                <a:gd name="T4" fmla="*/ 219 w 658"/>
                <a:gd name="T5" fmla="*/ 717 h 896"/>
                <a:gd name="T6" fmla="*/ 106 w 658"/>
                <a:gd name="T7" fmla="*/ 664 h 896"/>
                <a:gd name="T8" fmla="*/ 115 w 658"/>
                <a:gd name="T9" fmla="*/ 619 h 896"/>
                <a:gd name="T10" fmla="*/ 143 w 658"/>
                <a:gd name="T11" fmla="*/ 562 h 896"/>
                <a:gd name="T12" fmla="*/ 203 w 658"/>
                <a:gd name="T13" fmla="*/ 501 h 896"/>
                <a:gd name="T14" fmla="*/ 261 w 658"/>
                <a:gd name="T15" fmla="*/ 473 h 896"/>
                <a:gd name="T16" fmla="*/ 306 w 658"/>
                <a:gd name="T17" fmla="*/ 464 h 896"/>
                <a:gd name="T18" fmla="*/ 352 w 658"/>
                <a:gd name="T19" fmla="*/ 464 h 896"/>
                <a:gd name="T20" fmla="*/ 397 w 658"/>
                <a:gd name="T21" fmla="*/ 473 h 896"/>
                <a:gd name="T22" fmla="*/ 438 w 658"/>
                <a:gd name="T23" fmla="*/ 489 h 896"/>
                <a:gd name="T24" fmla="*/ 489 w 658"/>
                <a:gd name="T25" fmla="*/ 527 h 896"/>
                <a:gd name="T26" fmla="*/ 536 w 658"/>
                <a:gd name="T27" fmla="*/ 599 h 896"/>
                <a:gd name="T28" fmla="*/ 549 w 658"/>
                <a:gd name="T29" fmla="*/ 641 h 896"/>
                <a:gd name="T30" fmla="*/ 554 w 658"/>
                <a:gd name="T31" fmla="*/ 687 h 896"/>
                <a:gd name="T32" fmla="*/ 127 w 658"/>
                <a:gd name="T33" fmla="*/ 308 h 896"/>
                <a:gd name="T34" fmla="*/ 109 w 658"/>
                <a:gd name="T35" fmla="*/ 253 h 896"/>
                <a:gd name="T36" fmla="*/ 105 w 658"/>
                <a:gd name="T37" fmla="*/ 29 h 896"/>
                <a:gd name="T38" fmla="*/ 551 w 658"/>
                <a:gd name="T39" fmla="*/ 238 h 896"/>
                <a:gd name="T40" fmla="*/ 537 w 658"/>
                <a:gd name="T41" fmla="*/ 295 h 896"/>
                <a:gd name="T42" fmla="*/ 643 w 658"/>
                <a:gd name="T43" fmla="*/ 866 h 896"/>
                <a:gd name="T44" fmla="*/ 582 w 658"/>
                <a:gd name="T45" fmla="*/ 666 h 896"/>
                <a:gd name="T46" fmla="*/ 564 w 658"/>
                <a:gd name="T47" fmla="*/ 588 h 896"/>
                <a:gd name="T48" fmla="*/ 526 w 658"/>
                <a:gd name="T49" fmla="*/ 523 h 896"/>
                <a:gd name="T50" fmla="*/ 469 w 658"/>
                <a:gd name="T51" fmla="*/ 473 h 896"/>
                <a:gd name="T52" fmla="*/ 436 w 658"/>
                <a:gd name="T53" fmla="*/ 441 h 896"/>
                <a:gd name="T54" fmla="*/ 504 w 658"/>
                <a:gd name="T55" fmla="*/ 395 h 896"/>
                <a:gd name="T56" fmla="*/ 554 w 658"/>
                <a:gd name="T57" fmla="*/ 333 h 896"/>
                <a:gd name="T58" fmla="*/ 578 w 658"/>
                <a:gd name="T59" fmla="*/ 264 h 896"/>
                <a:gd name="T60" fmla="*/ 584 w 658"/>
                <a:gd name="T61" fmla="*/ 29 h 896"/>
                <a:gd name="T62" fmla="*/ 652 w 658"/>
                <a:gd name="T63" fmla="*/ 27 h 896"/>
                <a:gd name="T64" fmla="*/ 658 w 658"/>
                <a:gd name="T65" fmla="*/ 17 h 896"/>
                <a:gd name="T66" fmla="*/ 655 w 658"/>
                <a:gd name="T67" fmla="*/ 6 h 896"/>
                <a:gd name="T68" fmla="*/ 647 w 658"/>
                <a:gd name="T69" fmla="*/ 0 h 896"/>
                <a:gd name="T70" fmla="*/ 15 w 658"/>
                <a:gd name="T71" fmla="*/ 0 h 896"/>
                <a:gd name="T72" fmla="*/ 5 w 658"/>
                <a:gd name="T73" fmla="*/ 4 h 896"/>
                <a:gd name="T74" fmla="*/ 0 w 658"/>
                <a:gd name="T75" fmla="*/ 14 h 896"/>
                <a:gd name="T76" fmla="*/ 5 w 658"/>
                <a:gd name="T77" fmla="*/ 26 h 896"/>
                <a:gd name="T78" fmla="*/ 15 w 658"/>
                <a:gd name="T79" fmla="*/ 29 h 896"/>
                <a:gd name="T80" fmla="*/ 77 w 658"/>
                <a:gd name="T81" fmla="*/ 245 h 896"/>
                <a:gd name="T82" fmla="*/ 96 w 658"/>
                <a:gd name="T83" fmla="*/ 312 h 896"/>
                <a:gd name="T84" fmla="*/ 137 w 658"/>
                <a:gd name="T85" fmla="*/ 378 h 896"/>
                <a:gd name="T86" fmla="*/ 204 w 658"/>
                <a:gd name="T87" fmla="*/ 431 h 896"/>
                <a:gd name="T88" fmla="*/ 207 w 658"/>
                <a:gd name="T89" fmla="*/ 464 h 896"/>
                <a:gd name="T90" fmla="*/ 146 w 658"/>
                <a:gd name="T91" fmla="*/ 510 h 896"/>
                <a:gd name="T92" fmla="*/ 102 w 658"/>
                <a:gd name="T93" fmla="*/ 572 h 896"/>
                <a:gd name="T94" fmla="*/ 78 w 658"/>
                <a:gd name="T95" fmla="*/ 647 h 896"/>
                <a:gd name="T96" fmla="*/ 75 w 658"/>
                <a:gd name="T97" fmla="*/ 866 h 896"/>
                <a:gd name="T98" fmla="*/ 7 w 658"/>
                <a:gd name="T99" fmla="*/ 870 h 896"/>
                <a:gd name="T100" fmla="*/ 0 w 658"/>
                <a:gd name="T101" fmla="*/ 879 h 896"/>
                <a:gd name="T102" fmla="*/ 2 w 658"/>
                <a:gd name="T103" fmla="*/ 890 h 896"/>
                <a:gd name="T104" fmla="*/ 12 w 658"/>
                <a:gd name="T105" fmla="*/ 896 h 896"/>
                <a:gd name="T106" fmla="*/ 643 w 658"/>
                <a:gd name="T107" fmla="*/ 896 h 896"/>
                <a:gd name="T108" fmla="*/ 654 w 658"/>
                <a:gd name="T109" fmla="*/ 892 h 896"/>
                <a:gd name="T110" fmla="*/ 658 w 658"/>
                <a:gd name="T111" fmla="*/ 881 h 896"/>
                <a:gd name="T112" fmla="*/ 654 w 658"/>
                <a:gd name="T113" fmla="*/ 872 h 896"/>
                <a:gd name="T114" fmla="*/ 643 w 658"/>
                <a:gd name="T115" fmla="*/ 866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58" h="896">
                  <a:moveTo>
                    <a:pt x="554" y="717"/>
                  </a:moveTo>
                  <a:lnTo>
                    <a:pt x="440" y="717"/>
                  </a:lnTo>
                  <a:lnTo>
                    <a:pt x="340" y="617"/>
                  </a:lnTo>
                  <a:lnTo>
                    <a:pt x="337" y="615"/>
                  </a:lnTo>
                  <a:lnTo>
                    <a:pt x="335" y="614"/>
                  </a:lnTo>
                  <a:lnTo>
                    <a:pt x="332" y="613"/>
                  </a:lnTo>
                  <a:lnTo>
                    <a:pt x="329" y="613"/>
                  </a:lnTo>
                  <a:lnTo>
                    <a:pt x="327" y="613"/>
                  </a:lnTo>
                  <a:lnTo>
                    <a:pt x="323" y="614"/>
                  </a:lnTo>
                  <a:lnTo>
                    <a:pt x="321" y="615"/>
                  </a:lnTo>
                  <a:lnTo>
                    <a:pt x="318" y="617"/>
                  </a:lnTo>
                  <a:lnTo>
                    <a:pt x="219" y="717"/>
                  </a:lnTo>
                  <a:lnTo>
                    <a:pt x="105" y="717"/>
                  </a:lnTo>
                  <a:lnTo>
                    <a:pt x="105" y="687"/>
                  </a:lnTo>
                  <a:lnTo>
                    <a:pt x="105" y="676"/>
                  </a:lnTo>
                  <a:lnTo>
                    <a:pt x="106" y="664"/>
                  </a:lnTo>
                  <a:lnTo>
                    <a:pt x="107" y="652"/>
                  </a:lnTo>
                  <a:lnTo>
                    <a:pt x="109" y="642"/>
                  </a:lnTo>
                  <a:lnTo>
                    <a:pt x="112" y="630"/>
                  </a:lnTo>
                  <a:lnTo>
                    <a:pt x="115" y="619"/>
                  </a:lnTo>
                  <a:lnTo>
                    <a:pt x="118" y="610"/>
                  </a:lnTo>
                  <a:lnTo>
                    <a:pt x="122" y="599"/>
                  </a:lnTo>
                  <a:lnTo>
                    <a:pt x="132" y="580"/>
                  </a:lnTo>
                  <a:lnTo>
                    <a:pt x="143" y="562"/>
                  </a:lnTo>
                  <a:lnTo>
                    <a:pt x="156" y="543"/>
                  </a:lnTo>
                  <a:lnTo>
                    <a:pt x="169" y="528"/>
                  </a:lnTo>
                  <a:lnTo>
                    <a:pt x="185" y="513"/>
                  </a:lnTo>
                  <a:lnTo>
                    <a:pt x="203" y="501"/>
                  </a:lnTo>
                  <a:lnTo>
                    <a:pt x="222" y="490"/>
                  </a:lnTo>
                  <a:lnTo>
                    <a:pt x="241" y="480"/>
                  </a:lnTo>
                  <a:lnTo>
                    <a:pt x="252" y="476"/>
                  </a:lnTo>
                  <a:lnTo>
                    <a:pt x="261" y="473"/>
                  </a:lnTo>
                  <a:lnTo>
                    <a:pt x="272" y="470"/>
                  </a:lnTo>
                  <a:lnTo>
                    <a:pt x="284" y="467"/>
                  </a:lnTo>
                  <a:lnTo>
                    <a:pt x="295" y="465"/>
                  </a:lnTo>
                  <a:lnTo>
                    <a:pt x="306" y="464"/>
                  </a:lnTo>
                  <a:lnTo>
                    <a:pt x="317" y="463"/>
                  </a:lnTo>
                  <a:lnTo>
                    <a:pt x="329" y="463"/>
                  </a:lnTo>
                  <a:lnTo>
                    <a:pt x="341" y="463"/>
                  </a:lnTo>
                  <a:lnTo>
                    <a:pt x="352" y="464"/>
                  </a:lnTo>
                  <a:lnTo>
                    <a:pt x="364" y="465"/>
                  </a:lnTo>
                  <a:lnTo>
                    <a:pt x="376" y="467"/>
                  </a:lnTo>
                  <a:lnTo>
                    <a:pt x="387" y="470"/>
                  </a:lnTo>
                  <a:lnTo>
                    <a:pt x="397" y="473"/>
                  </a:lnTo>
                  <a:lnTo>
                    <a:pt x="408" y="476"/>
                  </a:lnTo>
                  <a:lnTo>
                    <a:pt x="418" y="480"/>
                  </a:lnTo>
                  <a:lnTo>
                    <a:pt x="428" y="485"/>
                  </a:lnTo>
                  <a:lnTo>
                    <a:pt x="438" y="489"/>
                  </a:lnTo>
                  <a:lnTo>
                    <a:pt x="447" y="494"/>
                  </a:lnTo>
                  <a:lnTo>
                    <a:pt x="456" y="501"/>
                  </a:lnTo>
                  <a:lnTo>
                    <a:pt x="473" y="513"/>
                  </a:lnTo>
                  <a:lnTo>
                    <a:pt x="489" y="527"/>
                  </a:lnTo>
                  <a:lnTo>
                    <a:pt x="503" y="543"/>
                  </a:lnTo>
                  <a:lnTo>
                    <a:pt x="516" y="560"/>
                  </a:lnTo>
                  <a:lnTo>
                    <a:pt x="527" y="579"/>
                  </a:lnTo>
                  <a:lnTo>
                    <a:pt x="536" y="599"/>
                  </a:lnTo>
                  <a:lnTo>
                    <a:pt x="540" y="609"/>
                  </a:lnTo>
                  <a:lnTo>
                    <a:pt x="544" y="619"/>
                  </a:lnTo>
                  <a:lnTo>
                    <a:pt x="546" y="630"/>
                  </a:lnTo>
                  <a:lnTo>
                    <a:pt x="549" y="641"/>
                  </a:lnTo>
                  <a:lnTo>
                    <a:pt x="551" y="652"/>
                  </a:lnTo>
                  <a:lnTo>
                    <a:pt x="552" y="664"/>
                  </a:lnTo>
                  <a:lnTo>
                    <a:pt x="554" y="675"/>
                  </a:lnTo>
                  <a:lnTo>
                    <a:pt x="554" y="687"/>
                  </a:lnTo>
                  <a:lnTo>
                    <a:pt x="554" y="717"/>
                  </a:lnTo>
                  <a:close/>
                  <a:moveTo>
                    <a:pt x="135" y="321"/>
                  </a:moveTo>
                  <a:lnTo>
                    <a:pt x="133" y="321"/>
                  </a:lnTo>
                  <a:lnTo>
                    <a:pt x="127" y="308"/>
                  </a:lnTo>
                  <a:lnTo>
                    <a:pt x="121" y="295"/>
                  </a:lnTo>
                  <a:lnTo>
                    <a:pt x="116" y="281"/>
                  </a:lnTo>
                  <a:lnTo>
                    <a:pt x="113" y="267"/>
                  </a:lnTo>
                  <a:lnTo>
                    <a:pt x="109" y="253"/>
                  </a:lnTo>
                  <a:lnTo>
                    <a:pt x="106" y="238"/>
                  </a:lnTo>
                  <a:lnTo>
                    <a:pt x="105" y="223"/>
                  </a:lnTo>
                  <a:lnTo>
                    <a:pt x="105" y="208"/>
                  </a:lnTo>
                  <a:lnTo>
                    <a:pt x="105" y="29"/>
                  </a:lnTo>
                  <a:lnTo>
                    <a:pt x="554" y="29"/>
                  </a:lnTo>
                  <a:lnTo>
                    <a:pt x="554" y="208"/>
                  </a:lnTo>
                  <a:lnTo>
                    <a:pt x="554" y="223"/>
                  </a:lnTo>
                  <a:lnTo>
                    <a:pt x="551" y="238"/>
                  </a:lnTo>
                  <a:lnTo>
                    <a:pt x="549" y="253"/>
                  </a:lnTo>
                  <a:lnTo>
                    <a:pt x="546" y="267"/>
                  </a:lnTo>
                  <a:lnTo>
                    <a:pt x="542" y="281"/>
                  </a:lnTo>
                  <a:lnTo>
                    <a:pt x="537" y="295"/>
                  </a:lnTo>
                  <a:lnTo>
                    <a:pt x="531" y="308"/>
                  </a:lnTo>
                  <a:lnTo>
                    <a:pt x="525" y="321"/>
                  </a:lnTo>
                  <a:lnTo>
                    <a:pt x="135" y="321"/>
                  </a:lnTo>
                  <a:close/>
                  <a:moveTo>
                    <a:pt x="643" y="866"/>
                  </a:moveTo>
                  <a:lnTo>
                    <a:pt x="584" y="866"/>
                  </a:lnTo>
                  <a:lnTo>
                    <a:pt x="584" y="732"/>
                  </a:lnTo>
                  <a:lnTo>
                    <a:pt x="584" y="687"/>
                  </a:lnTo>
                  <a:lnTo>
                    <a:pt x="582" y="666"/>
                  </a:lnTo>
                  <a:lnTo>
                    <a:pt x="580" y="646"/>
                  </a:lnTo>
                  <a:lnTo>
                    <a:pt x="576" y="626"/>
                  </a:lnTo>
                  <a:lnTo>
                    <a:pt x="571" y="606"/>
                  </a:lnTo>
                  <a:lnTo>
                    <a:pt x="564" y="588"/>
                  </a:lnTo>
                  <a:lnTo>
                    <a:pt x="557" y="570"/>
                  </a:lnTo>
                  <a:lnTo>
                    <a:pt x="547" y="554"/>
                  </a:lnTo>
                  <a:lnTo>
                    <a:pt x="537" y="538"/>
                  </a:lnTo>
                  <a:lnTo>
                    <a:pt x="526" y="523"/>
                  </a:lnTo>
                  <a:lnTo>
                    <a:pt x="513" y="509"/>
                  </a:lnTo>
                  <a:lnTo>
                    <a:pt x="499" y="496"/>
                  </a:lnTo>
                  <a:lnTo>
                    <a:pt x="485" y="483"/>
                  </a:lnTo>
                  <a:lnTo>
                    <a:pt x="469" y="473"/>
                  </a:lnTo>
                  <a:lnTo>
                    <a:pt x="453" y="463"/>
                  </a:lnTo>
                  <a:lnTo>
                    <a:pt x="435" y="455"/>
                  </a:lnTo>
                  <a:lnTo>
                    <a:pt x="417" y="448"/>
                  </a:lnTo>
                  <a:lnTo>
                    <a:pt x="436" y="441"/>
                  </a:lnTo>
                  <a:lnTo>
                    <a:pt x="455" y="431"/>
                  </a:lnTo>
                  <a:lnTo>
                    <a:pt x="472" y="420"/>
                  </a:lnTo>
                  <a:lnTo>
                    <a:pt x="489" y="409"/>
                  </a:lnTo>
                  <a:lnTo>
                    <a:pt x="504" y="395"/>
                  </a:lnTo>
                  <a:lnTo>
                    <a:pt x="519" y="381"/>
                  </a:lnTo>
                  <a:lnTo>
                    <a:pt x="532" y="365"/>
                  </a:lnTo>
                  <a:lnTo>
                    <a:pt x="544" y="348"/>
                  </a:lnTo>
                  <a:lnTo>
                    <a:pt x="554" y="333"/>
                  </a:lnTo>
                  <a:lnTo>
                    <a:pt x="561" y="317"/>
                  </a:lnTo>
                  <a:lnTo>
                    <a:pt x="567" y="299"/>
                  </a:lnTo>
                  <a:lnTo>
                    <a:pt x="573" y="282"/>
                  </a:lnTo>
                  <a:lnTo>
                    <a:pt x="578" y="264"/>
                  </a:lnTo>
                  <a:lnTo>
                    <a:pt x="580" y="246"/>
                  </a:lnTo>
                  <a:lnTo>
                    <a:pt x="582" y="228"/>
                  </a:lnTo>
                  <a:lnTo>
                    <a:pt x="584" y="208"/>
                  </a:lnTo>
                  <a:lnTo>
                    <a:pt x="584" y="29"/>
                  </a:lnTo>
                  <a:lnTo>
                    <a:pt x="643" y="29"/>
                  </a:lnTo>
                  <a:lnTo>
                    <a:pt x="647" y="29"/>
                  </a:lnTo>
                  <a:lnTo>
                    <a:pt x="649" y="28"/>
                  </a:lnTo>
                  <a:lnTo>
                    <a:pt x="652" y="27"/>
                  </a:lnTo>
                  <a:lnTo>
                    <a:pt x="654" y="26"/>
                  </a:lnTo>
                  <a:lnTo>
                    <a:pt x="655" y="23"/>
                  </a:lnTo>
                  <a:lnTo>
                    <a:pt x="657" y="20"/>
                  </a:lnTo>
                  <a:lnTo>
                    <a:pt x="658" y="17"/>
                  </a:lnTo>
                  <a:lnTo>
                    <a:pt x="658" y="14"/>
                  </a:lnTo>
                  <a:lnTo>
                    <a:pt x="658" y="12"/>
                  </a:lnTo>
                  <a:lnTo>
                    <a:pt x="657" y="8"/>
                  </a:lnTo>
                  <a:lnTo>
                    <a:pt x="655" y="6"/>
                  </a:lnTo>
                  <a:lnTo>
                    <a:pt x="654" y="4"/>
                  </a:lnTo>
                  <a:lnTo>
                    <a:pt x="652" y="2"/>
                  </a:lnTo>
                  <a:lnTo>
                    <a:pt x="649" y="1"/>
                  </a:lnTo>
                  <a:lnTo>
                    <a:pt x="647" y="0"/>
                  </a:lnTo>
                  <a:lnTo>
                    <a:pt x="643" y="0"/>
                  </a:lnTo>
                  <a:lnTo>
                    <a:pt x="569" y="0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5" y="26"/>
                  </a:lnTo>
                  <a:lnTo>
                    <a:pt x="7" y="27"/>
                  </a:lnTo>
                  <a:lnTo>
                    <a:pt x="9" y="28"/>
                  </a:lnTo>
                  <a:lnTo>
                    <a:pt x="12" y="29"/>
                  </a:lnTo>
                  <a:lnTo>
                    <a:pt x="15" y="29"/>
                  </a:lnTo>
                  <a:lnTo>
                    <a:pt x="75" y="29"/>
                  </a:lnTo>
                  <a:lnTo>
                    <a:pt x="75" y="208"/>
                  </a:lnTo>
                  <a:lnTo>
                    <a:pt x="75" y="227"/>
                  </a:lnTo>
                  <a:lnTo>
                    <a:pt x="77" y="245"/>
                  </a:lnTo>
                  <a:lnTo>
                    <a:pt x="81" y="263"/>
                  </a:lnTo>
                  <a:lnTo>
                    <a:pt x="85" y="280"/>
                  </a:lnTo>
                  <a:lnTo>
                    <a:pt x="89" y="296"/>
                  </a:lnTo>
                  <a:lnTo>
                    <a:pt x="96" y="312"/>
                  </a:lnTo>
                  <a:lnTo>
                    <a:pt x="103" y="328"/>
                  </a:lnTo>
                  <a:lnTo>
                    <a:pt x="112" y="343"/>
                  </a:lnTo>
                  <a:lnTo>
                    <a:pt x="124" y="361"/>
                  </a:lnTo>
                  <a:lnTo>
                    <a:pt x="137" y="378"/>
                  </a:lnTo>
                  <a:lnTo>
                    <a:pt x="152" y="394"/>
                  </a:lnTo>
                  <a:lnTo>
                    <a:pt x="168" y="407"/>
                  </a:lnTo>
                  <a:lnTo>
                    <a:pt x="185" y="420"/>
                  </a:lnTo>
                  <a:lnTo>
                    <a:pt x="204" y="431"/>
                  </a:lnTo>
                  <a:lnTo>
                    <a:pt x="222" y="441"/>
                  </a:lnTo>
                  <a:lnTo>
                    <a:pt x="242" y="448"/>
                  </a:lnTo>
                  <a:lnTo>
                    <a:pt x="224" y="456"/>
                  </a:lnTo>
                  <a:lnTo>
                    <a:pt x="207" y="464"/>
                  </a:lnTo>
                  <a:lnTo>
                    <a:pt x="190" y="474"/>
                  </a:lnTo>
                  <a:lnTo>
                    <a:pt x="175" y="485"/>
                  </a:lnTo>
                  <a:lnTo>
                    <a:pt x="160" y="497"/>
                  </a:lnTo>
                  <a:lnTo>
                    <a:pt x="146" y="510"/>
                  </a:lnTo>
                  <a:lnTo>
                    <a:pt x="133" y="524"/>
                  </a:lnTo>
                  <a:lnTo>
                    <a:pt x="121" y="539"/>
                  </a:lnTo>
                  <a:lnTo>
                    <a:pt x="112" y="555"/>
                  </a:lnTo>
                  <a:lnTo>
                    <a:pt x="102" y="572"/>
                  </a:lnTo>
                  <a:lnTo>
                    <a:pt x="93" y="589"/>
                  </a:lnTo>
                  <a:lnTo>
                    <a:pt x="87" y="609"/>
                  </a:lnTo>
                  <a:lnTo>
                    <a:pt x="82" y="627"/>
                  </a:lnTo>
                  <a:lnTo>
                    <a:pt x="78" y="647"/>
                  </a:lnTo>
                  <a:lnTo>
                    <a:pt x="76" y="666"/>
                  </a:lnTo>
                  <a:lnTo>
                    <a:pt x="75" y="687"/>
                  </a:lnTo>
                  <a:lnTo>
                    <a:pt x="75" y="732"/>
                  </a:lnTo>
                  <a:lnTo>
                    <a:pt x="75" y="866"/>
                  </a:lnTo>
                  <a:lnTo>
                    <a:pt x="15" y="866"/>
                  </a:lnTo>
                  <a:lnTo>
                    <a:pt x="12" y="866"/>
                  </a:lnTo>
                  <a:lnTo>
                    <a:pt x="9" y="868"/>
                  </a:lnTo>
                  <a:lnTo>
                    <a:pt x="7" y="870"/>
                  </a:lnTo>
                  <a:lnTo>
                    <a:pt x="5" y="872"/>
                  </a:lnTo>
                  <a:lnTo>
                    <a:pt x="2" y="874"/>
                  </a:lnTo>
                  <a:lnTo>
                    <a:pt x="1" y="876"/>
                  </a:lnTo>
                  <a:lnTo>
                    <a:pt x="0" y="879"/>
                  </a:lnTo>
                  <a:lnTo>
                    <a:pt x="0" y="881"/>
                  </a:lnTo>
                  <a:lnTo>
                    <a:pt x="0" y="885"/>
                  </a:lnTo>
                  <a:lnTo>
                    <a:pt x="1" y="888"/>
                  </a:lnTo>
                  <a:lnTo>
                    <a:pt x="2" y="890"/>
                  </a:lnTo>
                  <a:lnTo>
                    <a:pt x="5" y="892"/>
                  </a:lnTo>
                  <a:lnTo>
                    <a:pt x="7" y="894"/>
                  </a:lnTo>
                  <a:lnTo>
                    <a:pt x="9" y="895"/>
                  </a:lnTo>
                  <a:lnTo>
                    <a:pt x="12" y="896"/>
                  </a:lnTo>
                  <a:lnTo>
                    <a:pt x="15" y="896"/>
                  </a:lnTo>
                  <a:lnTo>
                    <a:pt x="90" y="896"/>
                  </a:lnTo>
                  <a:lnTo>
                    <a:pt x="569" y="896"/>
                  </a:lnTo>
                  <a:lnTo>
                    <a:pt x="643" y="896"/>
                  </a:lnTo>
                  <a:lnTo>
                    <a:pt x="647" y="896"/>
                  </a:lnTo>
                  <a:lnTo>
                    <a:pt x="649" y="895"/>
                  </a:lnTo>
                  <a:lnTo>
                    <a:pt x="652" y="894"/>
                  </a:lnTo>
                  <a:lnTo>
                    <a:pt x="654" y="892"/>
                  </a:lnTo>
                  <a:lnTo>
                    <a:pt x="655" y="890"/>
                  </a:lnTo>
                  <a:lnTo>
                    <a:pt x="657" y="888"/>
                  </a:lnTo>
                  <a:lnTo>
                    <a:pt x="658" y="885"/>
                  </a:lnTo>
                  <a:lnTo>
                    <a:pt x="658" y="881"/>
                  </a:lnTo>
                  <a:lnTo>
                    <a:pt x="658" y="879"/>
                  </a:lnTo>
                  <a:lnTo>
                    <a:pt x="657" y="876"/>
                  </a:lnTo>
                  <a:lnTo>
                    <a:pt x="655" y="874"/>
                  </a:lnTo>
                  <a:lnTo>
                    <a:pt x="654" y="872"/>
                  </a:lnTo>
                  <a:lnTo>
                    <a:pt x="652" y="870"/>
                  </a:lnTo>
                  <a:lnTo>
                    <a:pt x="649" y="868"/>
                  </a:lnTo>
                  <a:lnTo>
                    <a:pt x="647" y="866"/>
                  </a:lnTo>
                  <a:lnTo>
                    <a:pt x="643" y="86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073"/>
            <p:cNvSpPr>
              <a:spLocks noEditPoints="1"/>
            </p:cNvSpPr>
            <p:nvPr/>
          </p:nvSpPr>
          <p:spPr bwMode="auto">
            <a:xfrm>
              <a:off x="8652701" y="1560650"/>
              <a:ext cx="344296" cy="344296"/>
            </a:xfrm>
            <a:custGeom>
              <a:avLst/>
              <a:gdLst>
                <a:gd name="T0" fmla="*/ 620 w 720"/>
                <a:gd name="T1" fmla="*/ 289 h 719"/>
                <a:gd name="T2" fmla="*/ 600 w 720"/>
                <a:gd name="T3" fmla="*/ 278 h 719"/>
                <a:gd name="T4" fmla="*/ 636 w 720"/>
                <a:gd name="T5" fmla="*/ 145 h 719"/>
                <a:gd name="T6" fmla="*/ 695 w 720"/>
                <a:gd name="T7" fmla="*/ 114 h 719"/>
                <a:gd name="T8" fmla="*/ 680 w 720"/>
                <a:gd name="T9" fmla="*/ 209 h 719"/>
                <a:gd name="T10" fmla="*/ 645 w 720"/>
                <a:gd name="T11" fmla="*/ 270 h 719"/>
                <a:gd name="T12" fmla="*/ 425 w 720"/>
                <a:gd name="T13" fmla="*/ 278 h 719"/>
                <a:gd name="T14" fmla="*/ 416 w 720"/>
                <a:gd name="T15" fmla="*/ 280 h 719"/>
                <a:gd name="T16" fmla="*/ 298 w 720"/>
                <a:gd name="T17" fmla="*/ 282 h 719"/>
                <a:gd name="T18" fmla="*/ 261 w 720"/>
                <a:gd name="T19" fmla="*/ 160 h 719"/>
                <a:gd name="T20" fmla="*/ 332 w 720"/>
                <a:gd name="T21" fmla="*/ 150 h 719"/>
                <a:gd name="T22" fmla="*/ 364 w 720"/>
                <a:gd name="T23" fmla="*/ 101 h 719"/>
                <a:gd name="T24" fmla="*/ 462 w 720"/>
                <a:gd name="T25" fmla="*/ 158 h 719"/>
                <a:gd name="T26" fmla="*/ 49 w 720"/>
                <a:gd name="T27" fmla="*/ 236 h 719"/>
                <a:gd name="T28" fmla="*/ 29 w 720"/>
                <a:gd name="T29" fmla="*/ 170 h 719"/>
                <a:gd name="T30" fmla="*/ 24 w 720"/>
                <a:gd name="T31" fmla="*/ 72 h 719"/>
                <a:gd name="T32" fmla="*/ 90 w 720"/>
                <a:gd name="T33" fmla="*/ 177 h 719"/>
                <a:gd name="T34" fmla="*/ 129 w 720"/>
                <a:gd name="T35" fmla="*/ 298 h 719"/>
                <a:gd name="T36" fmla="*/ 91 w 720"/>
                <a:gd name="T37" fmla="*/ 284 h 719"/>
                <a:gd name="T38" fmla="*/ 719 w 720"/>
                <a:gd name="T39" fmla="*/ 69 h 719"/>
                <a:gd name="T40" fmla="*/ 712 w 720"/>
                <a:gd name="T41" fmla="*/ 50 h 719"/>
                <a:gd name="T42" fmla="*/ 644 w 720"/>
                <a:gd name="T43" fmla="*/ 21 h 719"/>
                <a:gd name="T44" fmla="*/ 632 w 720"/>
                <a:gd name="T45" fmla="*/ 0 h 719"/>
                <a:gd name="T46" fmla="*/ 77 w 720"/>
                <a:gd name="T47" fmla="*/ 13 h 719"/>
                <a:gd name="T48" fmla="*/ 12 w 720"/>
                <a:gd name="T49" fmla="*/ 48 h 719"/>
                <a:gd name="T50" fmla="*/ 0 w 720"/>
                <a:gd name="T51" fmla="*/ 66 h 719"/>
                <a:gd name="T52" fmla="*/ 6 w 720"/>
                <a:gd name="T53" fmla="*/ 177 h 719"/>
                <a:gd name="T54" fmla="*/ 29 w 720"/>
                <a:gd name="T55" fmla="*/ 250 h 719"/>
                <a:gd name="T56" fmla="*/ 73 w 720"/>
                <a:gd name="T57" fmla="*/ 302 h 719"/>
                <a:gd name="T58" fmla="*/ 130 w 720"/>
                <a:gd name="T59" fmla="*/ 322 h 719"/>
                <a:gd name="T60" fmla="*/ 195 w 720"/>
                <a:gd name="T61" fmla="*/ 379 h 719"/>
                <a:gd name="T62" fmla="*/ 288 w 720"/>
                <a:gd name="T63" fmla="*/ 441 h 719"/>
                <a:gd name="T64" fmla="*/ 312 w 720"/>
                <a:gd name="T65" fmla="*/ 476 h 719"/>
                <a:gd name="T66" fmla="*/ 316 w 720"/>
                <a:gd name="T67" fmla="*/ 529 h 719"/>
                <a:gd name="T68" fmla="*/ 299 w 720"/>
                <a:gd name="T69" fmla="*/ 596 h 719"/>
                <a:gd name="T70" fmla="*/ 262 w 720"/>
                <a:gd name="T71" fmla="*/ 628 h 719"/>
                <a:gd name="T72" fmla="*/ 204 w 720"/>
                <a:gd name="T73" fmla="*/ 635 h 719"/>
                <a:gd name="T74" fmla="*/ 192 w 720"/>
                <a:gd name="T75" fmla="*/ 707 h 719"/>
                <a:gd name="T76" fmla="*/ 515 w 720"/>
                <a:gd name="T77" fmla="*/ 719 h 719"/>
                <a:gd name="T78" fmla="*/ 527 w 720"/>
                <a:gd name="T79" fmla="*/ 647 h 719"/>
                <a:gd name="T80" fmla="*/ 501 w 720"/>
                <a:gd name="T81" fmla="*/ 635 h 719"/>
                <a:gd name="T82" fmla="*/ 445 w 720"/>
                <a:gd name="T83" fmla="*/ 618 h 719"/>
                <a:gd name="T84" fmla="*/ 412 w 720"/>
                <a:gd name="T85" fmla="*/ 577 h 719"/>
                <a:gd name="T86" fmla="*/ 401 w 720"/>
                <a:gd name="T87" fmla="*/ 511 h 719"/>
                <a:gd name="T88" fmla="*/ 410 w 720"/>
                <a:gd name="T89" fmla="*/ 470 h 719"/>
                <a:gd name="T90" fmla="*/ 443 w 720"/>
                <a:gd name="T91" fmla="*/ 431 h 719"/>
                <a:gd name="T92" fmla="*/ 537 w 720"/>
                <a:gd name="T93" fmla="*/ 367 h 719"/>
                <a:gd name="T94" fmla="*/ 601 w 720"/>
                <a:gd name="T95" fmla="*/ 321 h 719"/>
                <a:gd name="T96" fmla="*/ 653 w 720"/>
                <a:gd name="T97" fmla="*/ 295 h 719"/>
                <a:gd name="T98" fmla="*/ 696 w 720"/>
                <a:gd name="T99" fmla="*/ 233 h 719"/>
                <a:gd name="T100" fmla="*/ 718 w 720"/>
                <a:gd name="T101" fmla="*/ 141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20" h="719">
                  <a:moveTo>
                    <a:pt x="645" y="270"/>
                  </a:moveTo>
                  <a:lnTo>
                    <a:pt x="640" y="276"/>
                  </a:lnTo>
                  <a:lnTo>
                    <a:pt x="633" y="280"/>
                  </a:lnTo>
                  <a:lnTo>
                    <a:pt x="627" y="284"/>
                  </a:lnTo>
                  <a:lnTo>
                    <a:pt x="620" y="289"/>
                  </a:lnTo>
                  <a:lnTo>
                    <a:pt x="614" y="291"/>
                  </a:lnTo>
                  <a:lnTo>
                    <a:pt x="606" y="295"/>
                  </a:lnTo>
                  <a:lnTo>
                    <a:pt x="599" y="296"/>
                  </a:lnTo>
                  <a:lnTo>
                    <a:pt x="590" y="298"/>
                  </a:lnTo>
                  <a:lnTo>
                    <a:pt x="600" y="278"/>
                  </a:lnTo>
                  <a:lnTo>
                    <a:pt x="609" y="257"/>
                  </a:lnTo>
                  <a:lnTo>
                    <a:pt x="618" y="233"/>
                  </a:lnTo>
                  <a:lnTo>
                    <a:pt x="625" y="207"/>
                  </a:lnTo>
                  <a:lnTo>
                    <a:pt x="631" y="177"/>
                  </a:lnTo>
                  <a:lnTo>
                    <a:pt x="636" y="145"/>
                  </a:lnTo>
                  <a:lnTo>
                    <a:pt x="639" y="110"/>
                  </a:lnTo>
                  <a:lnTo>
                    <a:pt x="643" y="72"/>
                  </a:lnTo>
                  <a:lnTo>
                    <a:pt x="695" y="72"/>
                  </a:lnTo>
                  <a:lnTo>
                    <a:pt x="695" y="90"/>
                  </a:lnTo>
                  <a:lnTo>
                    <a:pt x="695" y="114"/>
                  </a:lnTo>
                  <a:lnTo>
                    <a:pt x="694" y="140"/>
                  </a:lnTo>
                  <a:lnTo>
                    <a:pt x="690" y="167"/>
                  </a:lnTo>
                  <a:lnTo>
                    <a:pt x="687" y="182"/>
                  </a:lnTo>
                  <a:lnTo>
                    <a:pt x="684" y="196"/>
                  </a:lnTo>
                  <a:lnTo>
                    <a:pt x="680" y="209"/>
                  </a:lnTo>
                  <a:lnTo>
                    <a:pt x="675" y="223"/>
                  </a:lnTo>
                  <a:lnTo>
                    <a:pt x="669" y="236"/>
                  </a:lnTo>
                  <a:lnTo>
                    <a:pt x="662" y="248"/>
                  </a:lnTo>
                  <a:lnTo>
                    <a:pt x="655" y="259"/>
                  </a:lnTo>
                  <a:lnTo>
                    <a:pt x="645" y="270"/>
                  </a:lnTo>
                  <a:lnTo>
                    <a:pt x="645" y="270"/>
                  </a:lnTo>
                  <a:close/>
                  <a:moveTo>
                    <a:pt x="460" y="160"/>
                  </a:moveTo>
                  <a:lnTo>
                    <a:pt x="402" y="205"/>
                  </a:lnTo>
                  <a:lnTo>
                    <a:pt x="425" y="273"/>
                  </a:lnTo>
                  <a:lnTo>
                    <a:pt x="425" y="278"/>
                  </a:lnTo>
                  <a:lnTo>
                    <a:pt x="424" y="280"/>
                  </a:lnTo>
                  <a:lnTo>
                    <a:pt x="421" y="282"/>
                  </a:lnTo>
                  <a:lnTo>
                    <a:pt x="420" y="282"/>
                  </a:lnTo>
                  <a:lnTo>
                    <a:pt x="418" y="282"/>
                  </a:lnTo>
                  <a:lnTo>
                    <a:pt x="416" y="280"/>
                  </a:lnTo>
                  <a:lnTo>
                    <a:pt x="360" y="235"/>
                  </a:lnTo>
                  <a:lnTo>
                    <a:pt x="304" y="280"/>
                  </a:lnTo>
                  <a:lnTo>
                    <a:pt x="303" y="282"/>
                  </a:lnTo>
                  <a:lnTo>
                    <a:pt x="300" y="282"/>
                  </a:lnTo>
                  <a:lnTo>
                    <a:pt x="298" y="282"/>
                  </a:lnTo>
                  <a:lnTo>
                    <a:pt x="297" y="280"/>
                  </a:lnTo>
                  <a:lnTo>
                    <a:pt x="294" y="278"/>
                  </a:lnTo>
                  <a:lnTo>
                    <a:pt x="294" y="273"/>
                  </a:lnTo>
                  <a:lnTo>
                    <a:pt x="317" y="205"/>
                  </a:lnTo>
                  <a:lnTo>
                    <a:pt x="261" y="160"/>
                  </a:lnTo>
                  <a:lnTo>
                    <a:pt x="259" y="158"/>
                  </a:lnTo>
                  <a:lnTo>
                    <a:pt x="259" y="154"/>
                  </a:lnTo>
                  <a:lnTo>
                    <a:pt x="261" y="151"/>
                  </a:lnTo>
                  <a:lnTo>
                    <a:pt x="264" y="150"/>
                  </a:lnTo>
                  <a:lnTo>
                    <a:pt x="332" y="150"/>
                  </a:lnTo>
                  <a:lnTo>
                    <a:pt x="354" y="101"/>
                  </a:lnTo>
                  <a:lnTo>
                    <a:pt x="356" y="97"/>
                  </a:lnTo>
                  <a:lnTo>
                    <a:pt x="358" y="97"/>
                  </a:lnTo>
                  <a:lnTo>
                    <a:pt x="362" y="97"/>
                  </a:lnTo>
                  <a:lnTo>
                    <a:pt x="364" y="101"/>
                  </a:lnTo>
                  <a:lnTo>
                    <a:pt x="388" y="150"/>
                  </a:lnTo>
                  <a:lnTo>
                    <a:pt x="456" y="150"/>
                  </a:lnTo>
                  <a:lnTo>
                    <a:pt x="460" y="151"/>
                  </a:lnTo>
                  <a:lnTo>
                    <a:pt x="462" y="154"/>
                  </a:lnTo>
                  <a:lnTo>
                    <a:pt x="462" y="158"/>
                  </a:lnTo>
                  <a:lnTo>
                    <a:pt x="460" y="160"/>
                  </a:lnTo>
                  <a:close/>
                  <a:moveTo>
                    <a:pt x="72" y="270"/>
                  </a:moveTo>
                  <a:lnTo>
                    <a:pt x="63" y="260"/>
                  </a:lnTo>
                  <a:lnTo>
                    <a:pt x="55" y="248"/>
                  </a:lnTo>
                  <a:lnTo>
                    <a:pt x="49" y="236"/>
                  </a:lnTo>
                  <a:lnTo>
                    <a:pt x="43" y="225"/>
                  </a:lnTo>
                  <a:lnTo>
                    <a:pt x="38" y="211"/>
                  </a:lnTo>
                  <a:lnTo>
                    <a:pt x="35" y="198"/>
                  </a:lnTo>
                  <a:lnTo>
                    <a:pt x="31" y="184"/>
                  </a:lnTo>
                  <a:lnTo>
                    <a:pt x="29" y="170"/>
                  </a:lnTo>
                  <a:lnTo>
                    <a:pt x="27" y="142"/>
                  </a:lnTo>
                  <a:lnTo>
                    <a:pt x="24" y="116"/>
                  </a:lnTo>
                  <a:lnTo>
                    <a:pt x="24" y="92"/>
                  </a:lnTo>
                  <a:lnTo>
                    <a:pt x="24" y="72"/>
                  </a:lnTo>
                  <a:lnTo>
                    <a:pt x="24" y="72"/>
                  </a:lnTo>
                  <a:lnTo>
                    <a:pt x="24" y="72"/>
                  </a:lnTo>
                  <a:lnTo>
                    <a:pt x="78" y="72"/>
                  </a:lnTo>
                  <a:lnTo>
                    <a:pt x="80" y="110"/>
                  </a:lnTo>
                  <a:lnTo>
                    <a:pt x="85" y="145"/>
                  </a:lnTo>
                  <a:lnTo>
                    <a:pt x="90" y="177"/>
                  </a:lnTo>
                  <a:lnTo>
                    <a:pt x="96" y="207"/>
                  </a:lnTo>
                  <a:lnTo>
                    <a:pt x="103" y="233"/>
                  </a:lnTo>
                  <a:lnTo>
                    <a:pt x="111" y="257"/>
                  </a:lnTo>
                  <a:lnTo>
                    <a:pt x="119" y="278"/>
                  </a:lnTo>
                  <a:lnTo>
                    <a:pt x="129" y="298"/>
                  </a:lnTo>
                  <a:lnTo>
                    <a:pt x="121" y="296"/>
                  </a:lnTo>
                  <a:lnTo>
                    <a:pt x="112" y="295"/>
                  </a:lnTo>
                  <a:lnTo>
                    <a:pt x="105" y="291"/>
                  </a:lnTo>
                  <a:lnTo>
                    <a:pt x="98" y="289"/>
                  </a:lnTo>
                  <a:lnTo>
                    <a:pt x="91" y="284"/>
                  </a:lnTo>
                  <a:lnTo>
                    <a:pt x="84" y="280"/>
                  </a:lnTo>
                  <a:lnTo>
                    <a:pt x="78" y="276"/>
                  </a:lnTo>
                  <a:lnTo>
                    <a:pt x="72" y="270"/>
                  </a:lnTo>
                  <a:lnTo>
                    <a:pt x="72" y="270"/>
                  </a:lnTo>
                  <a:close/>
                  <a:moveTo>
                    <a:pt x="719" y="69"/>
                  </a:moveTo>
                  <a:lnTo>
                    <a:pt x="719" y="64"/>
                  </a:lnTo>
                  <a:lnTo>
                    <a:pt x="719" y="60"/>
                  </a:lnTo>
                  <a:lnTo>
                    <a:pt x="719" y="56"/>
                  </a:lnTo>
                  <a:lnTo>
                    <a:pt x="715" y="52"/>
                  </a:lnTo>
                  <a:lnTo>
                    <a:pt x="712" y="50"/>
                  </a:lnTo>
                  <a:lnTo>
                    <a:pt x="707" y="48"/>
                  </a:lnTo>
                  <a:lnTo>
                    <a:pt x="643" y="48"/>
                  </a:lnTo>
                  <a:lnTo>
                    <a:pt x="644" y="39"/>
                  </a:lnTo>
                  <a:lnTo>
                    <a:pt x="644" y="31"/>
                  </a:lnTo>
                  <a:lnTo>
                    <a:pt x="644" y="21"/>
                  </a:lnTo>
                  <a:lnTo>
                    <a:pt x="644" y="13"/>
                  </a:lnTo>
                  <a:lnTo>
                    <a:pt x="643" y="8"/>
                  </a:lnTo>
                  <a:lnTo>
                    <a:pt x="640" y="3"/>
                  </a:lnTo>
                  <a:lnTo>
                    <a:pt x="637" y="1"/>
                  </a:lnTo>
                  <a:lnTo>
                    <a:pt x="632" y="0"/>
                  </a:lnTo>
                  <a:lnTo>
                    <a:pt x="88" y="0"/>
                  </a:lnTo>
                  <a:lnTo>
                    <a:pt x="84" y="1"/>
                  </a:lnTo>
                  <a:lnTo>
                    <a:pt x="80" y="3"/>
                  </a:lnTo>
                  <a:lnTo>
                    <a:pt x="78" y="8"/>
                  </a:lnTo>
                  <a:lnTo>
                    <a:pt x="77" y="13"/>
                  </a:lnTo>
                  <a:lnTo>
                    <a:pt x="77" y="21"/>
                  </a:lnTo>
                  <a:lnTo>
                    <a:pt x="77" y="31"/>
                  </a:lnTo>
                  <a:lnTo>
                    <a:pt x="77" y="39"/>
                  </a:lnTo>
                  <a:lnTo>
                    <a:pt x="77" y="48"/>
                  </a:lnTo>
                  <a:lnTo>
                    <a:pt x="12" y="48"/>
                  </a:lnTo>
                  <a:lnTo>
                    <a:pt x="8" y="50"/>
                  </a:lnTo>
                  <a:lnTo>
                    <a:pt x="4" y="52"/>
                  </a:lnTo>
                  <a:lnTo>
                    <a:pt x="2" y="56"/>
                  </a:lnTo>
                  <a:lnTo>
                    <a:pt x="0" y="60"/>
                  </a:lnTo>
                  <a:lnTo>
                    <a:pt x="0" y="66"/>
                  </a:lnTo>
                  <a:lnTo>
                    <a:pt x="0" y="72"/>
                  </a:lnTo>
                  <a:lnTo>
                    <a:pt x="0" y="94"/>
                  </a:lnTo>
                  <a:lnTo>
                    <a:pt x="0" y="119"/>
                  </a:lnTo>
                  <a:lnTo>
                    <a:pt x="3" y="147"/>
                  </a:lnTo>
                  <a:lnTo>
                    <a:pt x="6" y="177"/>
                  </a:lnTo>
                  <a:lnTo>
                    <a:pt x="9" y="192"/>
                  </a:lnTo>
                  <a:lnTo>
                    <a:pt x="12" y="207"/>
                  </a:lnTo>
                  <a:lnTo>
                    <a:pt x="17" y="222"/>
                  </a:lnTo>
                  <a:lnTo>
                    <a:pt x="22" y="236"/>
                  </a:lnTo>
                  <a:lnTo>
                    <a:pt x="29" y="250"/>
                  </a:lnTo>
                  <a:lnTo>
                    <a:pt x="36" y="263"/>
                  </a:lnTo>
                  <a:lnTo>
                    <a:pt x="44" y="276"/>
                  </a:lnTo>
                  <a:lnTo>
                    <a:pt x="55" y="286"/>
                  </a:lnTo>
                  <a:lnTo>
                    <a:pt x="63" y="295"/>
                  </a:lnTo>
                  <a:lnTo>
                    <a:pt x="73" y="302"/>
                  </a:lnTo>
                  <a:lnTo>
                    <a:pt x="84" y="308"/>
                  </a:lnTo>
                  <a:lnTo>
                    <a:pt x="94" y="314"/>
                  </a:lnTo>
                  <a:lnTo>
                    <a:pt x="106" y="317"/>
                  </a:lnTo>
                  <a:lnTo>
                    <a:pt x="118" y="321"/>
                  </a:lnTo>
                  <a:lnTo>
                    <a:pt x="130" y="322"/>
                  </a:lnTo>
                  <a:lnTo>
                    <a:pt x="143" y="323"/>
                  </a:lnTo>
                  <a:lnTo>
                    <a:pt x="156" y="340"/>
                  </a:lnTo>
                  <a:lnTo>
                    <a:pt x="169" y="355"/>
                  </a:lnTo>
                  <a:lnTo>
                    <a:pt x="182" y="368"/>
                  </a:lnTo>
                  <a:lnTo>
                    <a:pt x="195" y="379"/>
                  </a:lnTo>
                  <a:lnTo>
                    <a:pt x="222" y="398"/>
                  </a:lnTo>
                  <a:lnTo>
                    <a:pt x="248" y="414"/>
                  </a:lnTo>
                  <a:lnTo>
                    <a:pt x="262" y="423"/>
                  </a:lnTo>
                  <a:lnTo>
                    <a:pt x="276" y="433"/>
                  </a:lnTo>
                  <a:lnTo>
                    <a:pt x="288" y="441"/>
                  </a:lnTo>
                  <a:lnTo>
                    <a:pt x="298" y="452"/>
                  </a:lnTo>
                  <a:lnTo>
                    <a:pt x="303" y="456"/>
                  </a:lnTo>
                  <a:lnTo>
                    <a:pt x="306" y="462"/>
                  </a:lnTo>
                  <a:lnTo>
                    <a:pt x="310" y="470"/>
                  </a:lnTo>
                  <a:lnTo>
                    <a:pt x="312" y="476"/>
                  </a:lnTo>
                  <a:lnTo>
                    <a:pt x="314" y="484"/>
                  </a:lnTo>
                  <a:lnTo>
                    <a:pt x="316" y="492"/>
                  </a:lnTo>
                  <a:lnTo>
                    <a:pt x="317" y="500"/>
                  </a:lnTo>
                  <a:lnTo>
                    <a:pt x="317" y="510"/>
                  </a:lnTo>
                  <a:lnTo>
                    <a:pt x="316" y="529"/>
                  </a:lnTo>
                  <a:lnTo>
                    <a:pt x="314" y="546"/>
                  </a:lnTo>
                  <a:lnTo>
                    <a:pt x="312" y="561"/>
                  </a:lnTo>
                  <a:lnTo>
                    <a:pt x="308" y="574"/>
                  </a:lnTo>
                  <a:lnTo>
                    <a:pt x="305" y="586"/>
                  </a:lnTo>
                  <a:lnTo>
                    <a:pt x="299" y="596"/>
                  </a:lnTo>
                  <a:lnTo>
                    <a:pt x="293" y="605"/>
                  </a:lnTo>
                  <a:lnTo>
                    <a:pt x="287" y="612"/>
                  </a:lnTo>
                  <a:lnTo>
                    <a:pt x="279" y="618"/>
                  </a:lnTo>
                  <a:lnTo>
                    <a:pt x="270" y="623"/>
                  </a:lnTo>
                  <a:lnTo>
                    <a:pt x="262" y="628"/>
                  </a:lnTo>
                  <a:lnTo>
                    <a:pt x="251" y="630"/>
                  </a:lnTo>
                  <a:lnTo>
                    <a:pt x="241" y="633"/>
                  </a:lnTo>
                  <a:lnTo>
                    <a:pt x="230" y="634"/>
                  </a:lnTo>
                  <a:lnTo>
                    <a:pt x="217" y="635"/>
                  </a:lnTo>
                  <a:lnTo>
                    <a:pt x="204" y="635"/>
                  </a:lnTo>
                  <a:lnTo>
                    <a:pt x="199" y="636"/>
                  </a:lnTo>
                  <a:lnTo>
                    <a:pt x="195" y="638"/>
                  </a:lnTo>
                  <a:lnTo>
                    <a:pt x="193" y="642"/>
                  </a:lnTo>
                  <a:lnTo>
                    <a:pt x="192" y="647"/>
                  </a:lnTo>
                  <a:lnTo>
                    <a:pt x="192" y="707"/>
                  </a:lnTo>
                  <a:lnTo>
                    <a:pt x="193" y="711"/>
                  </a:lnTo>
                  <a:lnTo>
                    <a:pt x="195" y="716"/>
                  </a:lnTo>
                  <a:lnTo>
                    <a:pt x="199" y="718"/>
                  </a:lnTo>
                  <a:lnTo>
                    <a:pt x="204" y="719"/>
                  </a:lnTo>
                  <a:lnTo>
                    <a:pt x="515" y="719"/>
                  </a:lnTo>
                  <a:lnTo>
                    <a:pt x="520" y="718"/>
                  </a:lnTo>
                  <a:lnTo>
                    <a:pt x="524" y="716"/>
                  </a:lnTo>
                  <a:lnTo>
                    <a:pt x="526" y="711"/>
                  </a:lnTo>
                  <a:lnTo>
                    <a:pt x="527" y="707"/>
                  </a:lnTo>
                  <a:lnTo>
                    <a:pt x="527" y="647"/>
                  </a:lnTo>
                  <a:lnTo>
                    <a:pt x="526" y="642"/>
                  </a:lnTo>
                  <a:lnTo>
                    <a:pt x="524" y="638"/>
                  </a:lnTo>
                  <a:lnTo>
                    <a:pt x="520" y="636"/>
                  </a:lnTo>
                  <a:lnTo>
                    <a:pt x="515" y="635"/>
                  </a:lnTo>
                  <a:lnTo>
                    <a:pt x="501" y="635"/>
                  </a:lnTo>
                  <a:lnTo>
                    <a:pt x="488" y="634"/>
                  </a:lnTo>
                  <a:lnTo>
                    <a:pt x="476" y="631"/>
                  </a:lnTo>
                  <a:lnTo>
                    <a:pt x="464" y="628"/>
                  </a:lnTo>
                  <a:lnTo>
                    <a:pt x="455" y="623"/>
                  </a:lnTo>
                  <a:lnTo>
                    <a:pt x="445" y="618"/>
                  </a:lnTo>
                  <a:lnTo>
                    <a:pt x="437" y="612"/>
                  </a:lnTo>
                  <a:lnTo>
                    <a:pt x="429" y="605"/>
                  </a:lnTo>
                  <a:lnTo>
                    <a:pt x="423" y="597"/>
                  </a:lnTo>
                  <a:lnTo>
                    <a:pt x="417" y="587"/>
                  </a:lnTo>
                  <a:lnTo>
                    <a:pt x="412" y="577"/>
                  </a:lnTo>
                  <a:lnTo>
                    <a:pt x="408" y="566"/>
                  </a:lnTo>
                  <a:lnTo>
                    <a:pt x="405" y="554"/>
                  </a:lnTo>
                  <a:lnTo>
                    <a:pt x="402" y="541"/>
                  </a:lnTo>
                  <a:lnTo>
                    <a:pt x="401" y="525"/>
                  </a:lnTo>
                  <a:lnTo>
                    <a:pt x="401" y="511"/>
                  </a:lnTo>
                  <a:lnTo>
                    <a:pt x="401" y="500"/>
                  </a:lnTo>
                  <a:lnTo>
                    <a:pt x="402" y="492"/>
                  </a:lnTo>
                  <a:lnTo>
                    <a:pt x="404" y="484"/>
                  </a:lnTo>
                  <a:lnTo>
                    <a:pt x="406" y="476"/>
                  </a:lnTo>
                  <a:lnTo>
                    <a:pt x="410" y="470"/>
                  </a:lnTo>
                  <a:lnTo>
                    <a:pt x="412" y="462"/>
                  </a:lnTo>
                  <a:lnTo>
                    <a:pt x="417" y="456"/>
                  </a:lnTo>
                  <a:lnTo>
                    <a:pt x="420" y="451"/>
                  </a:lnTo>
                  <a:lnTo>
                    <a:pt x="431" y="441"/>
                  </a:lnTo>
                  <a:lnTo>
                    <a:pt x="443" y="431"/>
                  </a:lnTo>
                  <a:lnTo>
                    <a:pt x="456" y="423"/>
                  </a:lnTo>
                  <a:lnTo>
                    <a:pt x="471" y="414"/>
                  </a:lnTo>
                  <a:lnTo>
                    <a:pt x="498" y="398"/>
                  </a:lnTo>
                  <a:lnTo>
                    <a:pt x="524" y="379"/>
                  </a:lnTo>
                  <a:lnTo>
                    <a:pt x="537" y="367"/>
                  </a:lnTo>
                  <a:lnTo>
                    <a:pt x="550" y="354"/>
                  </a:lnTo>
                  <a:lnTo>
                    <a:pt x="563" y="340"/>
                  </a:lnTo>
                  <a:lnTo>
                    <a:pt x="575" y="323"/>
                  </a:lnTo>
                  <a:lnTo>
                    <a:pt x="588" y="322"/>
                  </a:lnTo>
                  <a:lnTo>
                    <a:pt x="601" y="321"/>
                  </a:lnTo>
                  <a:lnTo>
                    <a:pt x="612" y="317"/>
                  </a:lnTo>
                  <a:lnTo>
                    <a:pt x="624" y="314"/>
                  </a:lnTo>
                  <a:lnTo>
                    <a:pt x="634" y="308"/>
                  </a:lnTo>
                  <a:lnTo>
                    <a:pt x="644" y="302"/>
                  </a:lnTo>
                  <a:lnTo>
                    <a:pt x="653" y="295"/>
                  </a:lnTo>
                  <a:lnTo>
                    <a:pt x="663" y="286"/>
                  </a:lnTo>
                  <a:lnTo>
                    <a:pt x="672" y="274"/>
                  </a:lnTo>
                  <a:lnTo>
                    <a:pt x="682" y="261"/>
                  </a:lnTo>
                  <a:lnTo>
                    <a:pt x="690" y="248"/>
                  </a:lnTo>
                  <a:lnTo>
                    <a:pt x="696" y="233"/>
                  </a:lnTo>
                  <a:lnTo>
                    <a:pt x="702" y="219"/>
                  </a:lnTo>
                  <a:lnTo>
                    <a:pt x="707" y="203"/>
                  </a:lnTo>
                  <a:lnTo>
                    <a:pt x="711" y="188"/>
                  </a:lnTo>
                  <a:lnTo>
                    <a:pt x="713" y="171"/>
                  </a:lnTo>
                  <a:lnTo>
                    <a:pt x="718" y="141"/>
                  </a:lnTo>
                  <a:lnTo>
                    <a:pt x="719" y="113"/>
                  </a:lnTo>
                  <a:lnTo>
                    <a:pt x="720" y="88"/>
                  </a:lnTo>
                  <a:lnTo>
                    <a:pt x="719" y="6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6890949" y="3995824"/>
              <a:ext cx="324087" cy="322297"/>
              <a:chOff x="4515619" y="2259511"/>
              <a:chExt cx="287337" cy="285750"/>
            </a:xfrm>
            <a:solidFill>
              <a:schemeClr val="accent6"/>
            </a:solidFill>
          </p:grpSpPr>
          <p:sp>
            <p:nvSpPr>
              <p:cNvPr id="36" name="Freeform 4604"/>
              <p:cNvSpPr>
                <a:spLocks noEditPoints="1"/>
              </p:cNvSpPr>
              <p:nvPr/>
            </p:nvSpPr>
            <p:spPr bwMode="auto">
              <a:xfrm>
                <a:off x="4515619" y="2259511"/>
                <a:ext cx="230188" cy="285750"/>
              </a:xfrm>
              <a:custGeom>
                <a:avLst/>
                <a:gdLst>
                  <a:gd name="T0" fmla="*/ 351 w 723"/>
                  <a:gd name="T1" fmla="*/ 416 h 903"/>
                  <a:gd name="T2" fmla="*/ 348 w 723"/>
                  <a:gd name="T3" fmla="*/ 400 h 903"/>
                  <a:gd name="T4" fmla="*/ 362 w 723"/>
                  <a:gd name="T5" fmla="*/ 391 h 903"/>
                  <a:gd name="T6" fmla="*/ 525 w 723"/>
                  <a:gd name="T7" fmla="*/ 398 h 903"/>
                  <a:gd name="T8" fmla="*/ 525 w 723"/>
                  <a:gd name="T9" fmla="*/ 414 h 903"/>
                  <a:gd name="T10" fmla="*/ 513 w 723"/>
                  <a:gd name="T11" fmla="*/ 572 h 903"/>
                  <a:gd name="T12" fmla="*/ 349 w 723"/>
                  <a:gd name="T13" fmla="*/ 565 h 903"/>
                  <a:gd name="T14" fmla="*/ 349 w 723"/>
                  <a:gd name="T15" fmla="*/ 548 h 903"/>
                  <a:gd name="T16" fmla="*/ 513 w 723"/>
                  <a:gd name="T17" fmla="*/ 542 h 903"/>
                  <a:gd name="T18" fmla="*/ 526 w 723"/>
                  <a:gd name="T19" fmla="*/ 551 h 903"/>
                  <a:gd name="T20" fmla="*/ 523 w 723"/>
                  <a:gd name="T21" fmla="*/ 568 h 903"/>
                  <a:gd name="T22" fmla="*/ 362 w 723"/>
                  <a:gd name="T23" fmla="*/ 722 h 903"/>
                  <a:gd name="T24" fmla="*/ 348 w 723"/>
                  <a:gd name="T25" fmla="*/ 713 h 903"/>
                  <a:gd name="T26" fmla="*/ 351 w 723"/>
                  <a:gd name="T27" fmla="*/ 696 h 903"/>
                  <a:gd name="T28" fmla="*/ 515 w 723"/>
                  <a:gd name="T29" fmla="*/ 693 h 903"/>
                  <a:gd name="T30" fmla="*/ 528 w 723"/>
                  <a:gd name="T31" fmla="*/ 704 h 903"/>
                  <a:gd name="T32" fmla="*/ 521 w 723"/>
                  <a:gd name="T33" fmla="*/ 720 h 903"/>
                  <a:gd name="T34" fmla="*/ 232 w 723"/>
                  <a:gd name="T35" fmla="*/ 405 h 903"/>
                  <a:gd name="T36" fmla="*/ 198 w 723"/>
                  <a:gd name="T37" fmla="*/ 381 h 903"/>
                  <a:gd name="T38" fmla="*/ 200 w 723"/>
                  <a:gd name="T39" fmla="*/ 365 h 903"/>
                  <a:gd name="T40" fmla="*/ 217 w 723"/>
                  <a:gd name="T41" fmla="*/ 362 h 903"/>
                  <a:gd name="T42" fmla="*/ 296 w 723"/>
                  <a:gd name="T43" fmla="*/ 302 h 903"/>
                  <a:gd name="T44" fmla="*/ 312 w 723"/>
                  <a:gd name="T45" fmla="*/ 306 h 903"/>
                  <a:gd name="T46" fmla="*/ 315 w 723"/>
                  <a:gd name="T47" fmla="*/ 321 h 903"/>
                  <a:gd name="T48" fmla="*/ 226 w 723"/>
                  <a:gd name="T49" fmla="*/ 556 h 903"/>
                  <a:gd name="T50" fmla="*/ 197 w 723"/>
                  <a:gd name="T51" fmla="*/ 529 h 903"/>
                  <a:gd name="T52" fmla="*/ 203 w 723"/>
                  <a:gd name="T53" fmla="*/ 514 h 903"/>
                  <a:gd name="T54" fmla="*/ 219 w 723"/>
                  <a:gd name="T55" fmla="*/ 514 h 903"/>
                  <a:gd name="T56" fmla="*/ 298 w 723"/>
                  <a:gd name="T57" fmla="*/ 451 h 903"/>
                  <a:gd name="T58" fmla="*/ 314 w 723"/>
                  <a:gd name="T59" fmla="*/ 458 h 903"/>
                  <a:gd name="T60" fmla="*/ 314 w 723"/>
                  <a:gd name="T61" fmla="*/ 475 h 903"/>
                  <a:gd name="T62" fmla="*/ 155 w 723"/>
                  <a:gd name="T63" fmla="*/ 238 h 903"/>
                  <a:gd name="T64" fmla="*/ 208 w 723"/>
                  <a:gd name="T65" fmla="*/ 197 h 903"/>
                  <a:gd name="T66" fmla="*/ 164 w 723"/>
                  <a:gd name="T67" fmla="*/ 236 h 903"/>
                  <a:gd name="T68" fmla="*/ 31 w 723"/>
                  <a:gd name="T69" fmla="*/ 125 h 903"/>
                  <a:gd name="T70" fmla="*/ 53 w 723"/>
                  <a:gd name="T71" fmla="*/ 68 h 903"/>
                  <a:gd name="T72" fmla="*/ 101 w 723"/>
                  <a:gd name="T73" fmla="*/ 35 h 903"/>
                  <a:gd name="T74" fmla="*/ 150 w 723"/>
                  <a:gd name="T75" fmla="*/ 36 h 903"/>
                  <a:gd name="T76" fmla="*/ 210 w 723"/>
                  <a:gd name="T77" fmla="*/ 80 h 903"/>
                  <a:gd name="T78" fmla="*/ 226 w 723"/>
                  <a:gd name="T79" fmla="*/ 143 h 903"/>
                  <a:gd name="T80" fmla="*/ 125 w 723"/>
                  <a:gd name="T81" fmla="*/ 154 h 903"/>
                  <a:gd name="T82" fmla="*/ 136 w 723"/>
                  <a:gd name="T83" fmla="*/ 0 h 903"/>
                  <a:gd name="T84" fmla="*/ 104 w 723"/>
                  <a:gd name="T85" fmla="*/ 2 h 903"/>
                  <a:gd name="T86" fmla="*/ 39 w 723"/>
                  <a:gd name="T87" fmla="*/ 40 h 903"/>
                  <a:gd name="T88" fmla="*/ 4 w 723"/>
                  <a:gd name="T89" fmla="*/ 108 h 903"/>
                  <a:gd name="T90" fmla="*/ 4 w 723"/>
                  <a:gd name="T91" fmla="*/ 625 h 903"/>
                  <a:gd name="T92" fmla="*/ 121 w 723"/>
                  <a:gd name="T93" fmla="*/ 632 h 903"/>
                  <a:gd name="T94" fmla="*/ 128 w 723"/>
                  <a:gd name="T95" fmla="*/ 901 h 903"/>
                  <a:gd name="T96" fmla="*/ 593 w 723"/>
                  <a:gd name="T97" fmla="*/ 902 h 903"/>
                  <a:gd name="T98" fmla="*/ 603 w 723"/>
                  <a:gd name="T99" fmla="*/ 888 h 903"/>
                  <a:gd name="T100" fmla="*/ 660 w 723"/>
                  <a:gd name="T101" fmla="*/ 248 h 903"/>
                  <a:gd name="T102" fmla="*/ 708 w 723"/>
                  <a:gd name="T103" fmla="*/ 194 h 903"/>
                  <a:gd name="T104" fmla="*/ 723 w 723"/>
                  <a:gd name="T105" fmla="*/ 121 h 903"/>
                  <a:gd name="T106" fmla="*/ 691 w 723"/>
                  <a:gd name="T107" fmla="*/ 50 h 903"/>
                  <a:gd name="T108" fmla="*/ 627 w 723"/>
                  <a:gd name="T109" fmla="*/ 6 h 9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3" h="903">
                    <a:moveTo>
                      <a:pt x="513" y="421"/>
                    </a:moveTo>
                    <a:lnTo>
                      <a:pt x="362" y="421"/>
                    </a:lnTo>
                    <a:lnTo>
                      <a:pt x="359" y="421"/>
                    </a:lnTo>
                    <a:lnTo>
                      <a:pt x="356" y="420"/>
                    </a:lnTo>
                    <a:lnTo>
                      <a:pt x="354" y="418"/>
                    </a:lnTo>
                    <a:lnTo>
                      <a:pt x="351" y="416"/>
                    </a:lnTo>
                    <a:lnTo>
                      <a:pt x="349" y="414"/>
                    </a:lnTo>
                    <a:lnTo>
                      <a:pt x="348" y="412"/>
                    </a:lnTo>
                    <a:lnTo>
                      <a:pt x="347" y="409"/>
                    </a:lnTo>
                    <a:lnTo>
                      <a:pt x="347" y="406"/>
                    </a:lnTo>
                    <a:lnTo>
                      <a:pt x="347" y="403"/>
                    </a:lnTo>
                    <a:lnTo>
                      <a:pt x="348" y="400"/>
                    </a:lnTo>
                    <a:lnTo>
                      <a:pt x="349" y="398"/>
                    </a:lnTo>
                    <a:lnTo>
                      <a:pt x="351" y="396"/>
                    </a:lnTo>
                    <a:lnTo>
                      <a:pt x="354" y="394"/>
                    </a:lnTo>
                    <a:lnTo>
                      <a:pt x="356" y="393"/>
                    </a:lnTo>
                    <a:lnTo>
                      <a:pt x="359" y="391"/>
                    </a:lnTo>
                    <a:lnTo>
                      <a:pt x="362" y="391"/>
                    </a:lnTo>
                    <a:lnTo>
                      <a:pt x="513" y="391"/>
                    </a:lnTo>
                    <a:lnTo>
                      <a:pt x="515" y="391"/>
                    </a:lnTo>
                    <a:lnTo>
                      <a:pt x="519" y="393"/>
                    </a:lnTo>
                    <a:lnTo>
                      <a:pt x="521" y="394"/>
                    </a:lnTo>
                    <a:lnTo>
                      <a:pt x="523" y="396"/>
                    </a:lnTo>
                    <a:lnTo>
                      <a:pt x="525" y="398"/>
                    </a:lnTo>
                    <a:lnTo>
                      <a:pt x="526" y="400"/>
                    </a:lnTo>
                    <a:lnTo>
                      <a:pt x="528" y="403"/>
                    </a:lnTo>
                    <a:lnTo>
                      <a:pt x="528" y="406"/>
                    </a:lnTo>
                    <a:lnTo>
                      <a:pt x="528" y="409"/>
                    </a:lnTo>
                    <a:lnTo>
                      <a:pt x="526" y="412"/>
                    </a:lnTo>
                    <a:lnTo>
                      <a:pt x="525" y="414"/>
                    </a:lnTo>
                    <a:lnTo>
                      <a:pt x="523" y="416"/>
                    </a:lnTo>
                    <a:lnTo>
                      <a:pt x="521" y="418"/>
                    </a:lnTo>
                    <a:lnTo>
                      <a:pt x="519" y="420"/>
                    </a:lnTo>
                    <a:lnTo>
                      <a:pt x="515" y="421"/>
                    </a:lnTo>
                    <a:lnTo>
                      <a:pt x="513" y="421"/>
                    </a:lnTo>
                    <a:close/>
                    <a:moveTo>
                      <a:pt x="513" y="572"/>
                    </a:moveTo>
                    <a:lnTo>
                      <a:pt x="362" y="572"/>
                    </a:lnTo>
                    <a:lnTo>
                      <a:pt x="359" y="571"/>
                    </a:lnTo>
                    <a:lnTo>
                      <a:pt x="356" y="571"/>
                    </a:lnTo>
                    <a:lnTo>
                      <a:pt x="354" y="569"/>
                    </a:lnTo>
                    <a:lnTo>
                      <a:pt x="351" y="568"/>
                    </a:lnTo>
                    <a:lnTo>
                      <a:pt x="349" y="565"/>
                    </a:lnTo>
                    <a:lnTo>
                      <a:pt x="348" y="563"/>
                    </a:lnTo>
                    <a:lnTo>
                      <a:pt x="347" y="560"/>
                    </a:lnTo>
                    <a:lnTo>
                      <a:pt x="347" y="556"/>
                    </a:lnTo>
                    <a:lnTo>
                      <a:pt x="347" y="554"/>
                    </a:lnTo>
                    <a:lnTo>
                      <a:pt x="348" y="551"/>
                    </a:lnTo>
                    <a:lnTo>
                      <a:pt x="349" y="548"/>
                    </a:lnTo>
                    <a:lnTo>
                      <a:pt x="351" y="546"/>
                    </a:lnTo>
                    <a:lnTo>
                      <a:pt x="354" y="544"/>
                    </a:lnTo>
                    <a:lnTo>
                      <a:pt x="356" y="543"/>
                    </a:lnTo>
                    <a:lnTo>
                      <a:pt x="359" y="542"/>
                    </a:lnTo>
                    <a:lnTo>
                      <a:pt x="362" y="542"/>
                    </a:lnTo>
                    <a:lnTo>
                      <a:pt x="513" y="542"/>
                    </a:lnTo>
                    <a:lnTo>
                      <a:pt x="515" y="542"/>
                    </a:lnTo>
                    <a:lnTo>
                      <a:pt x="519" y="543"/>
                    </a:lnTo>
                    <a:lnTo>
                      <a:pt x="521" y="544"/>
                    </a:lnTo>
                    <a:lnTo>
                      <a:pt x="523" y="546"/>
                    </a:lnTo>
                    <a:lnTo>
                      <a:pt x="525" y="548"/>
                    </a:lnTo>
                    <a:lnTo>
                      <a:pt x="526" y="551"/>
                    </a:lnTo>
                    <a:lnTo>
                      <a:pt x="528" y="554"/>
                    </a:lnTo>
                    <a:lnTo>
                      <a:pt x="528" y="556"/>
                    </a:lnTo>
                    <a:lnTo>
                      <a:pt x="528" y="560"/>
                    </a:lnTo>
                    <a:lnTo>
                      <a:pt x="526" y="563"/>
                    </a:lnTo>
                    <a:lnTo>
                      <a:pt x="525" y="565"/>
                    </a:lnTo>
                    <a:lnTo>
                      <a:pt x="523" y="568"/>
                    </a:lnTo>
                    <a:lnTo>
                      <a:pt x="521" y="569"/>
                    </a:lnTo>
                    <a:lnTo>
                      <a:pt x="519" y="571"/>
                    </a:lnTo>
                    <a:lnTo>
                      <a:pt x="515" y="571"/>
                    </a:lnTo>
                    <a:lnTo>
                      <a:pt x="513" y="572"/>
                    </a:lnTo>
                    <a:close/>
                    <a:moveTo>
                      <a:pt x="513" y="722"/>
                    </a:moveTo>
                    <a:lnTo>
                      <a:pt x="362" y="722"/>
                    </a:lnTo>
                    <a:lnTo>
                      <a:pt x="359" y="722"/>
                    </a:lnTo>
                    <a:lnTo>
                      <a:pt x="356" y="721"/>
                    </a:lnTo>
                    <a:lnTo>
                      <a:pt x="354" y="720"/>
                    </a:lnTo>
                    <a:lnTo>
                      <a:pt x="351" y="718"/>
                    </a:lnTo>
                    <a:lnTo>
                      <a:pt x="349" y="716"/>
                    </a:lnTo>
                    <a:lnTo>
                      <a:pt x="348" y="713"/>
                    </a:lnTo>
                    <a:lnTo>
                      <a:pt x="347" y="710"/>
                    </a:lnTo>
                    <a:lnTo>
                      <a:pt x="347" y="708"/>
                    </a:lnTo>
                    <a:lnTo>
                      <a:pt x="347" y="704"/>
                    </a:lnTo>
                    <a:lnTo>
                      <a:pt x="348" y="702"/>
                    </a:lnTo>
                    <a:lnTo>
                      <a:pt x="349" y="699"/>
                    </a:lnTo>
                    <a:lnTo>
                      <a:pt x="351" y="696"/>
                    </a:lnTo>
                    <a:lnTo>
                      <a:pt x="354" y="695"/>
                    </a:lnTo>
                    <a:lnTo>
                      <a:pt x="356" y="693"/>
                    </a:lnTo>
                    <a:lnTo>
                      <a:pt x="359" y="693"/>
                    </a:lnTo>
                    <a:lnTo>
                      <a:pt x="362" y="692"/>
                    </a:lnTo>
                    <a:lnTo>
                      <a:pt x="513" y="692"/>
                    </a:lnTo>
                    <a:lnTo>
                      <a:pt x="515" y="693"/>
                    </a:lnTo>
                    <a:lnTo>
                      <a:pt x="519" y="693"/>
                    </a:lnTo>
                    <a:lnTo>
                      <a:pt x="521" y="695"/>
                    </a:lnTo>
                    <a:lnTo>
                      <a:pt x="523" y="696"/>
                    </a:lnTo>
                    <a:lnTo>
                      <a:pt x="525" y="699"/>
                    </a:lnTo>
                    <a:lnTo>
                      <a:pt x="526" y="702"/>
                    </a:lnTo>
                    <a:lnTo>
                      <a:pt x="528" y="704"/>
                    </a:lnTo>
                    <a:lnTo>
                      <a:pt x="528" y="708"/>
                    </a:lnTo>
                    <a:lnTo>
                      <a:pt x="528" y="710"/>
                    </a:lnTo>
                    <a:lnTo>
                      <a:pt x="526" y="713"/>
                    </a:lnTo>
                    <a:lnTo>
                      <a:pt x="525" y="716"/>
                    </a:lnTo>
                    <a:lnTo>
                      <a:pt x="523" y="718"/>
                    </a:lnTo>
                    <a:lnTo>
                      <a:pt x="521" y="720"/>
                    </a:lnTo>
                    <a:lnTo>
                      <a:pt x="519" y="721"/>
                    </a:lnTo>
                    <a:lnTo>
                      <a:pt x="515" y="722"/>
                    </a:lnTo>
                    <a:lnTo>
                      <a:pt x="513" y="722"/>
                    </a:lnTo>
                    <a:close/>
                    <a:moveTo>
                      <a:pt x="312" y="326"/>
                    </a:moveTo>
                    <a:lnTo>
                      <a:pt x="237" y="402"/>
                    </a:lnTo>
                    <a:lnTo>
                      <a:pt x="232" y="405"/>
                    </a:lnTo>
                    <a:lnTo>
                      <a:pt x="226" y="406"/>
                    </a:lnTo>
                    <a:lnTo>
                      <a:pt x="220" y="405"/>
                    </a:lnTo>
                    <a:lnTo>
                      <a:pt x="216" y="402"/>
                    </a:lnTo>
                    <a:lnTo>
                      <a:pt x="200" y="387"/>
                    </a:lnTo>
                    <a:lnTo>
                      <a:pt x="199" y="385"/>
                    </a:lnTo>
                    <a:lnTo>
                      <a:pt x="198" y="381"/>
                    </a:lnTo>
                    <a:lnTo>
                      <a:pt x="197" y="379"/>
                    </a:lnTo>
                    <a:lnTo>
                      <a:pt x="197" y="376"/>
                    </a:lnTo>
                    <a:lnTo>
                      <a:pt x="197" y="373"/>
                    </a:lnTo>
                    <a:lnTo>
                      <a:pt x="198" y="370"/>
                    </a:lnTo>
                    <a:lnTo>
                      <a:pt x="199" y="368"/>
                    </a:lnTo>
                    <a:lnTo>
                      <a:pt x="200" y="365"/>
                    </a:lnTo>
                    <a:lnTo>
                      <a:pt x="203" y="363"/>
                    </a:lnTo>
                    <a:lnTo>
                      <a:pt x="206" y="362"/>
                    </a:lnTo>
                    <a:lnTo>
                      <a:pt x="208" y="361"/>
                    </a:lnTo>
                    <a:lnTo>
                      <a:pt x="211" y="361"/>
                    </a:lnTo>
                    <a:lnTo>
                      <a:pt x="214" y="361"/>
                    </a:lnTo>
                    <a:lnTo>
                      <a:pt x="217" y="362"/>
                    </a:lnTo>
                    <a:lnTo>
                      <a:pt x="219" y="363"/>
                    </a:lnTo>
                    <a:lnTo>
                      <a:pt x="221" y="365"/>
                    </a:lnTo>
                    <a:lnTo>
                      <a:pt x="226" y="370"/>
                    </a:lnTo>
                    <a:lnTo>
                      <a:pt x="290" y="306"/>
                    </a:lnTo>
                    <a:lnTo>
                      <a:pt x="294" y="303"/>
                    </a:lnTo>
                    <a:lnTo>
                      <a:pt x="296" y="302"/>
                    </a:lnTo>
                    <a:lnTo>
                      <a:pt x="298" y="301"/>
                    </a:lnTo>
                    <a:lnTo>
                      <a:pt x="302" y="301"/>
                    </a:lnTo>
                    <a:lnTo>
                      <a:pt x="304" y="301"/>
                    </a:lnTo>
                    <a:lnTo>
                      <a:pt x="307" y="302"/>
                    </a:lnTo>
                    <a:lnTo>
                      <a:pt x="310" y="303"/>
                    </a:lnTo>
                    <a:lnTo>
                      <a:pt x="312" y="306"/>
                    </a:lnTo>
                    <a:lnTo>
                      <a:pt x="314" y="308"/>
                    </a:lnTo>
                    <a:lnTo>
                      <a:pt x="315" y="310"/>
                    </a:lnTo>
                    <a:lnTo>
                      <a:pt x="316" y="312"/>
                    </a:lnTo>
                    <a:lnTo>
                      <a:pt x="316" y="316"/>
                    </a:lnTo>
                    <a:lnTo>
                      <a:pt x="316" y="319"/>
                    </a:lnTo>
                    <a:lnTo>
                      <a:pt x="315" y="321"/>
                    </a:lnTo>
                    <a:lnTo>
                      <a:pt x="314" y="324"/>
                    </a:lnTo>
                    <a:lnTo>
                      <a:pt x="312" y="326"/>
                    </a:lnTo>
                    <a:close/>
                    <a:moveTo>
                      <a:pt x="312" y="477"/>
                    </a:moveTo>
                    <a:lnTo>
                      <a:pt x="237" y="552"/>
                    </a:lnTo>
                    <a:lnTo>
                      <a:pt x="232" y="555"/>
                    </a:lnTo>
                    <a:lnTo>
                      <a:pt x="226" y="556"/>
                    </a:lnTo>
                    <a:lnTo>
                      <a:pt x="220" y="555"/>
                    </a:lnTo>
                    <a:lnTo>
                      <a:pt x="216" y="552"/>
                    </a:lnTo>
                    <a:lnTo>
                      <a:pt x="200" y="537"/>
                    </a:lnTo>
                    <a:lnTo>
                      <a:pt x="199" y="535"/>
                    </a:lnTo>
                    <a:lnTo>
                      <a:pt x="198" y="533"/>
                    </a:lnTo>
                    <a:lnTo>
                      <a:pt x="197" y="529"/>
                    </a:lnTo>
                    <a:lnTo>
                      <a:pt x="197" y="527"/>
                    </a:lnTo>
                    <a:lnTo>
                      <a:pt x="197" y="524"/>
                    </a:lnTo>
                    <a:lnTo>
                      <a:pt x="198" y="521"/>
                    </a:lnTo>
                    <a:lnTo>
                      <a:pt x="199" y="518"/>
                    </a:lnTo>
                    <a:lnTo>
                      <a:pt x="200" y="516"/>
                    </a:lnTo>
                    <a:lnTo>
                      <a:pt x="203" y="514"/>
                    </a:lnTo>
                    <a:lnTo>
                      <a:pt x="206" y="512"/>
                    </a:lnTo>
                    <a:lnTo>
                      <a:pt x="208" y="512"/>
                    </a:lnTo>
                    <a:lnTo>
                      <a:pt x="211" y="511"/>
                    </a:lnTo>
                    <a:lnTo>
                      <a:pt x="214" y="512"/>
                    </a:lnTo>
                    <a:lnTo>
                      <a:pt x="217" y="512"/>
                    </a:lnTo>
                    <a:lnTo>
                      <a:pt x="219" y="514"/>
                    </a:lnTo>
                    <a:lnTo>
                      <a:pt x="221" y="516"/>
                    </a:lnTo>
                    <a:lnTo>
                      <a:pt x="226" y="520"/>
                    </a:lnTo>
                    <a:lnTo>
                      <a:pt x="290" y="456"/>
                    </a:lnTo>
                    <a:lnTo>
                      <a:pt x="294" y="454"/>
                    </a:lnTo>
                    <a:lnTo>
                      <a:pt x="296" y="452"/>
                    </a:lnTo>
                    <a:lnTo>
                      <a:pt x="298" y="451"/>
                    </a:lnTo>
                    <a:lnTo>
                      <a:pt x="302" y="451"/>
                    </a:lnTo>
                    <a:lnTo>
                      <a:pt x="304" y="451"/>
                    </a:lnTo>
                    <a:lnTo>
                      <a:pt x="307" y="452"/>
                    </a:lnTo>
                    <a:lnTo>
                      <a:pt x="310" y="454"/>
                    </a:lnTo>
                    <a:lnTo>
                      <a:pt x="312" y="456"/>
                    </a:lnTo>
                    <a:lnTo>
                      <a:pt x="314" y="458"/>
                    </a:lnTo>
                    <a:lnTo>
                      <a:pt x="315" y="460"/>
                    </a:lnTo>
                    <a:lnTo>
                      <a:pt x="316" y="464"/>
                    </a:lnTo>
                    <a:lnTo>
                      <a:pt x="316" y="466"/>
                    </a:lnTo>
                    <a:lnTo>
                      <a:pt x="316" y="469"/>
                    </a:lnTo>
                    <a:lnTo>
                      <a:pt x="315" y="472"/>
                    </a:lnTo>
                    <a:lnTo>
                      <a:pt x="314" y="475"/>
                    </a:lnTo>
                    <a:lnTo>
                      <a:pt x="312" y="477"/>
                    </a:lnTo>
                    <a:close/>
                    <a:moveTo>
                      <a:pt x="164" y="236"/>
                    </a:moveTo>
                    <a:lnTo>
                      <a:pt x="162" y="237"/>
                    </a:lnTo>
                    <a:lnTo>
                      <a:pt x="158" y="238"/>
                    </a:lnTo>
                    <a:lnTo>
                      <a:pt x="157" y="238"/>
                    </a:lnTo>
                    <a:lnTo>
                      <a:pt x="155" y="238"/>
                    </a:lnTo>
                    <a:lnTo>
                      <a:pt x="153" y="239"/>
                    </a:lnTo>
                    <a:lnTo>
                      <a:pt x="151" y="239"/>
                    </a:lnTo>
                    <a:lnTo>
                      <a:pt x="151" y="180"/>
                    </a:lnTo>
                    <a:lnTo>
                      <a:pt x="217" y="180"/>
                    </a:lnTo>
                    <a:lnTo>
                      <a:pt x="214" y="188"/>
                    </a:lnTo>
                    <a:lnTo>
                      <a:pt x="208" y="197"/>
                    </a:lnTo>
                    <a:lnTo>
                      <a:pt x="203" y="205"/>
                    </a:lnTo>
                    <a:lnTo>
                      <a:pt x="197" y="212"/>
                    </a:lnTo>
                    <a:lnTo>
                      <a:pt x="190" y="220"/>
                    </a:lnTo>
                    <a:lnTo>
                      <a:pt x="182" y="225"/>
                    </a:lnTo>
                    <a:lnTo>
                      <a:pt x="173" y="231"/>
                    </a:lnTo>
                    <a:lnTo>
                      <a:pt x="164" y="236"/>
                    </a:lnTo>
                    <a:close/>
                    <a:moveTo>
                      <a:pt x="121" y="166"/>
                    </a:moveTo>
                    <a:lnTo>
                      <a:pt x="121" y="256"/>
                    </a:lnTo>
                    <a:lnTo>
                      <a:pt x="121" y="601"/>
                    </a:lnTo>
                    <a:lnTo>
                      <a:pt x="31" y="601"/>
                    </a:lnTo>
                    <a:lnTo>
                      <a:pt x="31" y="135"/>
                    </a:lnTo>
                    <a:lnTo>
                      <a:pt x="31" y="125"/>
                    </a:lnTo>
                    <a:lnTo>
                      <a:pt x="33" y="115"/>
                    </a:lnTo>
                    <a:lnTo>
                      <a:pt x="35" y="105"/>
                    </a:lnTo>
                    <a:lnTo>
                      <a:pt x="39" y="94"/>
                    </a:lnTo>
                    <a:lnTo>
                      <a:pt x="43" y="85"/>
                    </a:lnTo>
                    <a:lnTo>
                      <a:pt x="48" y="77"/>
                    </a:lnTo>
                    <a:lnTo>
                      <a:pt x="53" y="68"/>
                    </a:lnTo>
                    <a:lnTo>
                      <a:pt x="60" y="62"/>
                    </a:lnTo>
                    <a:lnTo>
                      <a:pt x="67" y="55"/>
                    </a:lnTo>
                    <a:lnTo>
                      <a:pt x="75" y="48"/>
                    </a:lnTo>
                    <a:lnTo>
                      <a:pt x="83" y="42"/>
                    </a:lnTo>
                    <a:lnTo>
                      <a:pt x="92" y="38"/>
                    </a:lnTo>
                    <a:lnTo>
                      <a:pt x="101" y="35"/>
                    </a:lnTo>
                    <a:lnTo>
                      <a:pt x="110" y="32"/>
                    </a:lnTo>
                    <a:lnTo>
                      <a:pt x="120" y="30"/>
                    </a:lnTo>
                    <a:lnTo>
                      <a:pt x="129" y="30"/>
                    </a:lnTo>
                    <a:lnTo>
                      <a:pt x="132" y="30"/>
                    </a:lnTo>
                    <a:lnTo>
                      <a:pt x="135" y="30"/>
                    </a:lnTo>
                    <a:lnTo>
                      <a:pt x="150" y="36"/>
                    </a:lnTo>
                    <a:lnTo>
                      <a:pt x="164" y="41"/>
                    </a:lnTo>
                    <a:lnTo>
                      <a:pt x="176" y="48"/>
                    </a:lnTo>
                    <a:lnTo>
                      <a:pt x="188" y="56"/>
                    </a:lnTo>
                    <a:lnTo>
                      <a:pt x="197" y="63"/>
                    </a:lnTo>
                    <a:lnTo>
                      <a:pt x="205" y="71"/>
                    </a:lnTo>
                    <a:lnTo>
                      <a:pt x="210" y="80"/>
                    </a:lnTo>
                    <a:lnTo>
                      <a:pt x="216" y="88"/>
                    </a:lnTo>
                    <a:lnTo>
                      <a:pt x="220" y="99"/>
                    </a:lnTo>
                    <a:lnTo>
                      <a:pt x="224" y="110"/>
                    </a:lnTo>
                    <a:lnTo>
                      <a:pt x="226" y="123"/>
                    </a:lnTo>
                    <a:lnTo>
                      <a:pt x="226" y="135"/>
                    </a:lnTo>
                    <a:lnTo>
                      <a:pt x="226" y="143"/>
                    </a:lnTo>
                    <a:lnTo>
                      <a:pt x="225" y="150"/>
                    </a:lnTo>
                    <a:lnTo>
                      <a:pt x="136" y="150"/>
                    </a:lnTo>
                    <a:lnTo>
                      <a:pt x="133" y="151"/>
                    </a:lnTo>
                    <a:lnTo>
                      <a:pt x="130" y="151"/>
                    </a:lnTo>
                    <a:lnTo>
                      <a:pt x="128" y="153"/>
                    </a:lnTo>
                    <a:lnTo>
                      <a:pt x="125" y="154"/>
                    </a:lnTo>
                    <a:lnTo>
                      <a:pt x="123" y="156"/>
                    </a:lnTo>
                    <a:lnTo>
                      <a:pt x="122" y="160"/>
                    </a:lnTo>
                    <a:lnTo>
                      <a:pt x="121" y="162"/>
                    </a:lnTo>
                    <a:lnTo>
                      <a:pt x="121" y="166"/>
                    </a:lnTo>
                    <a:close/>
                    <a:moveTo>
                      <a:pt x="587" y="0"/>
                    </a:moveTo>
                    <a:lnTo>
                      <a:pt x="136" y="0"/>
                    </a:lnTo>
                    <a:lnTo>
                      <a:pt x="136" y="0"/>
                    </a:lnTo>
                    <a:lnTo>
                      <a:pt x="135" y="0"/>
                    </a:lnTo>
                    <a:lnTo>
                      <a:pt x="132" y="0"/>
                    </a:lnTo>
                    <a:lnTo>
                      <a:pt x="129" y="0"/>
                    </a:lnTo>
                    <a:lnTo>
                      <a:pt x="116" y="1"/>
                    </a:lnTo>
                    <a:lnTo>
                      <a:pt x="104" y="2"/>
                    </a:lnTo>
                    <a:lnTo>
                      <a:pt x="92" y="5"/>
                    </a:lnTo>
                    <a:lnTo>
                      <a:pt x="80" y="11"/>
                    </a:lnTo>
                    <a:lnTo>
                      <a:pt x="69" y="16"/>
                    </a:lnTo>
                    <a:lnTo>
                      <a:pt x="58" y="23"/>
                    </a:lnTo>
                    <a:lnTo>
                      <a:pt x="48" y="31"/>
                    </a:lnTo>
                    <a:lnTo>
                      <a:pt x="39" y="40"/>
                    </a:lnTo>
                    <a:lnTo>
                      <a:pt x="31" y="49"/>
                    </a:lnTo>
                    <a:lnTo>
                      <a:pt x="23" y="59"/>
                    </a:lnTo>
                    <a:lnTo>
                      <a:pt x="16" y="71"/>
                    </a:lnTo>
                    <a:lnTo>
                      <a:pt x="10" y="83"/>
                    </a:lnTo>
                    <a:lnTo>
                      <a:pt x="6" y="95"/>
                    </a:lnTo>
                    <a:lnTo>
                      <a:pt x="4" y="108"/>
                    </a:lnTo>
                    <a:lnTo>
                      <a:pt x="1" y="121"/>
                    </a:lnTo>
                    <a:lnTo>
                      <a:pt x="0" y="135"/>
                    </a:lnTo>
                    <a:lnTo>
                      <a:pt x="0" y="617"/>
                    </a:lnTo>
                    <a:lnTo>
                      <a:pt x="1" y="620"/>
                    </a:lnTo>
                    <a:lnTo>
                      <a:pt x="1" y="623"/>
                    </a:lnTo>
                    <a:lnTo>
                      <a:pt x="4" y="625"/>
                    </a:lnTo>
                    <a:lnTo>
                      <a:pt x="5" y="627"/>
                    </a:lnTo>
                    <a:lnTo>
                      <a:pt x="7" y="630"/>
                    </a:lnTo>
                    <a:lnTo>
                      <a:pt x="9" y="631"/>
                    </a:lnTo>
                    <a:lnTo>
                      <a:pt x="13" y="632"/>
                    </a:lnTo>
                    <a:lnTo>
                      <a:pt x="16" y="632"/>
                    </a:lnTo>
                    <a:lnTo>
                      <a:pt x="121" y="632"/>
                    </a:lnTo>
                    <a:lnTo>
                      <a:pt x="121" y="888"/>
                    </a:lnTo>
                    <a:lnTo>
                      <a:pt x="121" y="891"/>
                    </a:lnTo>
                    <a:lnTo>
                      <a:pt x="122" y="894"/>
                    </a:lnTo>
                    <a:lnTo>
                      <a:pt x="123" y="896"/>
                    </a:lnTo>
                    <a:lnTo>
                      <a:pt x="125" y="898"/>
                    </a:lnTo>
                    <a:lnTo>
                      <a:pt x="128" y="901"/>
                    </a:lnTo>
                    <a:lnTo>
                      <a:pt x="130" y="902"/>
                    </a:lnTo>
                    <a:lnTo>
                      <a:pt x="133" y="903"/>
                    </a:lnTo>
                    <a:lnTo>
                      <a:pt x="136" y="903"/>
                    </a:lnTo>
                    <a:lnTo>
                      <a:pt x="587" y="903"/>
                    </a:lnTo>
                    <a:lnTo>
                      <a:pt x="591" y="903"/>
                    </a:lnTo>
                    <a:lnTo>
                      <a:pt x="593" y="902"/>
                    </a:lnTo>
                    <a:lnTo>
                      <a:pt x="596" y="901"/>
                    </a:lnTo>
                    <a:lnTo>
                      <a:pt x="599" y="898"/>
                    </a:lnTo>
                    <a:lnTo>
                      <a:pt x="600" y="896"/>
                    </a:lnTo>
                    <a:lnTo>
                      <a:pt x="602" y="894"/>
                    </a:lnTo>
                    <a:lnTo>
                      <a:pt x="602" y="891"/>
                    </a:lnTo>
                    <a:lnTo>
                      <a:pt x="603" y="888"/>
                    </a:lnTo>
                    <a:lnTo>
                      <a:pt x="603" y="269"/>
                    </a:lnTo>
                    <a:lnTo>
                      <a:pt x="615" y="267"/>
                    </a:lnTo>
                    <a:lnTo>
                      <a:pt x="627" y="264"/>
                    </a:lnTo>
                    <a:lnTo>
                      <a:pt x="638" y="259"/>
                    </a:lnTo>
                    <a:lnTo>
                      <a:pt x="648" y="255"/>
                    </a:lnTo>
                    <a:lnTo>
                      <a:pt x="660" y="248"/>
                    </a:lnTo>
                    <a:lnTo>
                      <a:pt x="670" y="241"/>
                    </a:lnTo>
                    <a:lnTo>
                      <a:pt x="679" y="232"/>
                    </a:lnTo>
                    <a:lnTo>
                      <a:pt x="687" y="224"/>
                    </a:lnTo>
                    <a:lnTo>
                      <a:pt x="695" y="214"/>
                    </a:lnTo>
                    <a:lnTo>
                      <a:pt x="703" y="204"/>
                    </a:lnTo>
                    <a:lnTo>
                      <a:pt x="708" y="194"/>
                    </a:lnTo>
                    <a:lnTo>
                      <a:pt x="714" y="182"/>
                    </a:lnTo>
                    <a:lnTo>
                      <a:pt x="717" y="171"/>
                    </a:lnTo>
                    <a:lnTo>
                      <a:pt x="721" y="160"/>
                    </a:lnTo>
                    <a:lnTo>
                      <a:pt x="723" y="147"/>
                    </a:lnTo>
                    <a:lnTo>
                      <a:pt x="723" y="135"/>
                    </a:lnTo>
                    <a:lnTo>
                      <a:pt x="723" y="121"/>
                    </a:lnTo>
                    <a:lnTo>
                      <a:pt x="721" y="109"/>
                    </a:lnTo>
                    <a:lnTo>
                      <a:pt x="717" y="97"/>
                    </a:lnTo>
                    <a:lnTo>
                      <a:pt x="712" y="84"/>
                    </a:lnTo>
                    <a:lnTo>
                      <a:pt x="706" y="72"/>
                    </a:lnTo>
                    <a:lnTo>
                      <a:pt x="699" y="60"/>
                    </a:lnTo>
                    <a:lnTo>
                      <a:pt x="691" y="50"/>
                    </a:lnTo>
                    <a:lnTo>
                      <a:pt x="682" y="40"/>
                    </a:lnTo>
                    <a:lnTo>
                      <a:pt x="672" y="32"/>
                    </a:lnTo>
                    <a:lnTo>
                      <a:pt x="662" y="23"/>
                    </a:lnTo>
                    <a:lnTo>
                      <a:pt x="651" y="16"/>
                    </a:lnTo>
                    <a:lnTo>
                      <a:pt x="638" y="11"/>
                    </a:lnTo>
                    <a:lnTo>
                      <a:pt x="627" y="6"/>
                    </a:lnTo>
                    <a:lnTo>
                      <a:pt x="613" y="3"/>
                    </a:lnTo>
                    <a:lnTo>
                      <a:pt x="601" y="1"/>
                    </a:lnTo>
                    <a:lnTo>
                      <a:pt x="587" y="0"/>
                    </a:lnTo>
                    <a:lnTo>
                      <a:pt x="58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4605"/>
              <p:cNvSpPr>
                <a:spLocks/>
              </p:cNvSpPr>
              <p:nvPr/>
            </p:nvSpPr>
            <p:spPr bwMode="auto">
              <a:xfrm>
                <a:off x="4736281" y="2326186"/>
                <a:ext cx="66675" cy="128588"/>
              </a:xfrm>
              <a:custGeom>
                <a:avLst/>
                <a:gdLst>
                  <a:gd name="T0" fmla="*/ 123 w 210"/>
                  <a:gd name="T1" fmla="*/ 1 h 407"/>
                  <a:gd name="T2" fmla="*/ 101 w 210"/>
                  <a:gd name="T3" fmla="*/ 8 h 407"/>
                  <a:gd name="T4" fmla="*/ 82 w 210"/>
                  <a:gd name="T5" fmla="*/ 21 h 407"/>
                  <a:gd name="T6" fmla="*/ 67 w 210"/>
                  <a:gd name="T7" fmla="*/ 37 h 407"/>
                  <a:gd name="T8" fmla="*/ 50 w 210"/>
                  <a:gd name="T9" fmla="*/ 47 h 407"/>
                  <a:gd name="T10" fmla="*/ 33 w 210"/>
                  <a:gd name="T11" fmla="*/ 54 h 407"/>
                  <a:gd name="T12" fmla="*/ 23 w 210"/>
                  <a:gd name="T13" fmla="*/ 61 h 407"/>
                  <a:gd name="T14" fmla="*/ 14 w 210"/>
                  <a:gd name="T15" fmla="*/ 70 h 407"/>
                  <a:gd name="T16" fmla="*/ 7 w 210"/>
                  <a:gd name="T17" fmla="*/ 81 h 407"/>
                  <a:gd name="T18" fmla="*/ 2 w 210"/>
                  <a:gd name="T19" fmla="*/ 95 h 407"/>
                  <a:gd name="T20" fmla="*/ 0 w 210"/>
                  <a:gd name="T21" fmla="*/ 110 h 407"/>
                  <a:gd name="T22" fmla="*/ 0 w 210"/>
                  <a:gd name="T23" fmla="*/ 393 h 407"/>
                  <a:gd name="T24" fmla="*/ 1 w 210"/>
                  <a:gd name="T25" fmla="*/ 398 h 407"/>
                  <a:gd name="T26" fmla="*/ 3 w 210"/>
                  <a:gd name="T27" fmla="*/ 403 h 407"/>
                  <a:gd name="T28" fmla="*/ 9 w 210"/>
                  <a:gd name="T29" fmla="*/ 406 h 407"/>
                  <a:gd name="T30" fmla="*/ 14 w 210"/>
                  <a:gd name="T31" fmla="*/ 407 h 407"/>
                  <a:gd name="T32" fmla="*/ 20 w 210"/>
                  <a:gd name="T33" fmla="*/ 406 h 407"/>
                  <a:gd name="T34" fmla="*/ 24 w 210"/>
                  <a:gd name="T35" fmla="*/ 403 h 407"/>
                  <a:gd name="T36" fmla="*/ 28 w 210"/>
                  <a:gd name="T37" fmla="*/ 398 h 407"/>
                  <a:gd name="T38" fmla="*/ 29 w 210"/>
                  <a:gd name="T39" fmla="*/ 393 h 407"/>
                  <a:gd name="T40" fmla="*/ 30 w 210"/>
                  <a:gd name="T41" fmla="*/ 110 h 407"/>
                  <a:gd name="T42" fmla="*/ 35 w 210"/>
                  <a:gd name="T43" fmla="*/ 95 h 407"/>
                  <a:gd name="T44" fmla="*/ 42 w 210"/>
                  <a:gd name="T45" fmla="*/ 84 h 407"/>
                  <a:gd name="T46" fmla="*/ 54 w 210"/>
                  <a:gd name="T47" fmla="*/ 78 h 407"/>
                  <a:gd name="T48" fmla="*/ 59 w 210"/>
                  <a:gd name="T49" fmla="*/ 331 h 407"/>
                  <a:gd name="T50" fmla="*/ 210 w 210"/>
                  <a:gd name="T51" fmla="*/ 60 h 407"/>
                  <a:gd name="T52" fmla="*/ 209 w 210"/>
                  <a:gd name="T53" fmla="*/ 49 h 407"/>
                  <a:gd name="T54" fmla="*/ 203 w 210"/>
                  <a:gd name="T55" fmla="*/ 39 h 407"/>
                  <a:gd name="T56" fmla="*/ 186 w 210"/>
                  <a:gd name="T57" fmla="*/ 20 h 407"/>
                  <a:gd name="T58" fmla="*/ 162 w 210"/>
                  <a:gd name="T59" fmla="*/ 5 h 407"/>
                  <a:gd name="T60" fmla="*/ 149 w 210"/>
                  <a:gd name="T61" fmla="*/ 1 h 407"/>
                  <a:gd name="T62" fmla="*/ 135 w 210"/>
                  <a:gd name="T63" fmla="*/ 0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0" h="407">
                    <a:moveTo>
                      <a:pt x="135" y="0"/>
                    </a:moveTo>
                    <a:lnTo>
                      <a:pt x="123" y="1"/>
                    </a:lnTo>
                    <a:lnTo>
                      <a:pt x="111" y="3"/>
                    </a:lnTo>
                    <a:lnTo>
                      <a:pt x="101" y="8"/>
                    </a:lnTo>
                    <a:lnTo>
                      <a:pt x="91" y="14"/>
                    </a:lnTo>
                    <a:lnTo>
                      <a:pt x="82" y="21"/>
                    </a:lnTo>
                    <a:lnTo>
                      <a:pt x="74" y="29"/>
                    </a:lnTo>
                    <a:lnTo>
                      <a:pt x="67" y="37"/>
                    </a:lnTo>
                    <a:lnTo>
                      <a:pt x="63" y="45"/>
                    </a:lnTo>
                    <a:lnTo>
                      <a:pt x="50" y="47"/>
                    </a:lnTo>
                    <a:lnTo>
                      <a:pt x="39" y="52"/>
                    </a:lnTo>
                    <a:lnTo>
                      <a:pt x="33" y="54"/>
                    </a:lnTo>
                    <a:lnTo>
                      <a:pt x="28" y="57"/>
                    </a:lnTo>
                    <a:lnTo>
                      <a:pt x="23" y="61"/>
                    </a:lnTo>
                    <a:lnTo>
                      <a:pt x="19" y="65"/>
                    </a:lnTo>
                    <a:lnTo>
                      <a:pt x="14" y="70"/>
                    </a:lnTo>
                    <a:lnTo>
                      <a:pt x="11" y="75"/>
                    </a:lnTo>
                    <a:lnTo>
                      <a:pt x="7" y="81"/>
                    </a:lnTo>
                    <a:lnTo>
                      <a:pt x="4" y="88"/>
                    </a:lnTo>
                    <a:lnTo>
                      <a:pt x="2" y="95"/>
                    </a:lnTo>
                    <a:lnTo>
                      <a:pt x="1" y="102"/>
                    </a:lnTo>
                    <a:lnTo>
                      <a:pt x="0" y="110"/>
                    </a:lnTo>
                    <a:lnTo>
                      <a:pt x="0" y="119"/>
                    </a:lnTo>
                    <a:lnTo>
                      <a:pt x="0" y="393"/>
                    </a:lnTo>
                    <a:lnTo>
                      <a:pt x="0" y="395"/>
                    </a:lnTo>
                    <a:lnTo>
                      <a:pt x="1" y="398"/>
                    </a:lnTo>
                    <a:lnTo>
                      <a:pt x="2" y="401"/>
                    </a:lnTo>
                    <a:lnTo>
                      <a:pt x="3" y="403"/>
                    </a:lnTo>
                    <a:lnTo>
                      <a:pt x="5" y="405"/>
                    </a:lnTo>
                    <a:lnTo>
                      <a:pt x="9" y="406"/>
                    </a:lnTo>
                    <a:lnTo>
                      <a:pt x="11" y="407"/>
                    </a:lnTo>
                    <a:lnTo>
                      <a:pt x="14" y="407"/>
                    </a:lnTo>
                    <a:lnTo>
                      <a:pt x="18" y="407"/>
                    </a:lnTo>
                    <a:lnTo>
                      <a:pt x="20" y="406"/>
                    </a:lnTo>
                    <a:lnTo>
                      <a:pt x="22" y="405"/>
                    </a:lnTo>
                    <a:lnTo>
                      <a:pt x="24" y="403"/>
                    </a:lnTo>
                    <a:lnTo>
                      <a:pt x="27" y="401"/>
                    </a:lnTo>
                    <a:lnTo>
                      <a:pt x="28" y="398"/>
                    </a:lnTo>
                    <a:lnTo>
                      <a:pt x="29" y="395"/>
                    </a:lnTo>
                    <a:lnTo>
                      <a:pt x="29" y="393"/>
                    </a:lnTo>
                    <a:lnTo>
                      <a:pt x="29" y="119"/>
                    </a:lnTo>
                    <a:lnTo>
                      <a:pt x="30" y="110"/>
                    </a:lnTo>
                    <a:lnTo>
                      <a:pt x="31" y="101"/>
                    </a:lnTo>
                    <a:lnTo>
                      <a:pt x="35" y="95"/>
                    </a:lnTo>
                    <a:lnTo>
                      <a:pt x="38" y="89"/>
                    </a:lnTo>
                    <a:lnTo>
                      <a:pt x="42" y="84"/>
                    </a:lnTo>
                    <a:lnTo>
                      <a:pt x="48" y="81"/>
                    </a:lnTo>
                    <a:lnTo>
                      <a:pt x="54" y="78"/>
                    </a:lnTo>
                    <a:lnTo>
                      <a:pt x="59" y="76"/>
                    </a:lnTo>
                    <a:lnTo>
                      <a:pt x="59" y="331"/>
                    </a:lnTo>
                    <a:lnTo>
                      <a:pt x="210" y="331"/>
                    </a:lnTo>
                    <a:lnTo>
                      <a:pt x="210" y="60"/>
                    </a:lnTo>
                    <a:lnTo>
                      <a:pt x="210" y="55"/>
                    </a:lnTo>
                    <a:lnTo>
                      <a:pt x="209" y="49"/>
                    </a:lnTo>
                    <a:lnTo>
                      <a:pt x="206" y="45"/>
                    </a:lnTo>
                    <a:lnTo>
                      <a:pt x="203" y="39"/>
                    </a:lnTo>
                    <a:lnTo>
                      <a:pt x="196" y="29"/>
                    </a:lnTo>
                    <a:lnTo>
                      <a:pt x="186" y="20"/>
                    </a:lnTo>
                    <a:lnTo>
                      <a:pt x="175" y="12"/>
                    </a:lnTo>
                    <a:lnTo>
                      <a:pt x="162" y="5"/>
                    </a:lnTo>
                    <a:lnTo>
                      <a:pt x="155" y="3"/>
                    </a:lnTo>
                    <a:lnTo>
                      <a:pt x="149" y="1"/>
                    </a:lnTo>
                    <a:lnTo>
                      <a:pt x="142" y="0"/>
                    </a:lnTo>
                    <a:lnTo>
                      <a:pt x="135" y="0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4606"/>
              <p:cNvSpPr>
                <a:spLocks/>
              </p:cNvSpPr>
              <p:nvPr/>
            </p:nvSpPr>
            <p:spPr bwMode="auto">
              <a:xfrm>
                <a:off x="4755331" y="2516686"/>
                <a:ext cx="47625" cy="28575"/>
              </a:xfrm>
              <a:custGeom>
                <a:avLst/>
                <a:gdLst>
                  <a:gd name="T0" fmla="*/ 0 w 151"/>
                  <a:gd name="T1" fmla="*/ 14 h 90"/>
                  <a:gd name="T2" fmla="*/ 0 w 151"/>
                  <a:gd name="T3" fmla="*/ 22 h 90"/>
                  <a:gd name="T4" fmla="*/ 2 w 151"/>
                  <a:gd name="T5" fmla="*/ 29 h 90"/>
                  <a:gd name="T6" fmla="*/ 4 w 151"/>
                  <a:gd name="T7" fmla="*/ 37 h 90"/>
                  <a:gd name="T8" fmla="*/ 6 w 151"/>
                  <a:gd name="T9" fmla="*/ 44 h 90"/>
                  <a:gd name="T10" fmla="*/ 9 w 151"/>
                  <a:gd name="T11" fmla="*/ 50 h 90"/>
                  <a:gd name="T12" fmla="*/ 14 w 151"/>
                  <a:gd name="T13" fmla="*/ 56 h 90"/>
                  <a:gd name="T14" fmla="*/ 18 w 151"/>
                  <a:gd name="T15" fmla="*/ 62 h 90"/>
                  <a:gd name="T16" fmla="*/ 23 w 151"/>
                  <a:gd name="T17" fmla="*/ 67 h 90"/>
                  <a:gd name="T18" fmla="*/ 29 w 151"/>
                  <a:gd name="T19" fmla="*/ 72 h 90"/>
                  <a:gd name="T20" fmla="*/ 34 w 151"/>
                  <a:gd name="T21" fmla="*/ 76 h 90"/>
                  <a:gd name="T22" fmla="*/ 40 w 151"/>
                  <a:gd name="T23" fmla="*/ 81 h 90"/>
                  <a:gd name="T24" fmla="*/ 47 w 151"/>
                  <a:gd name="T25" fmla="*/ 84 h 90"/>
                  <a:gd name="T26" fmla="*/ 54 w 151"/>
                  <a:gd name="T27" fmla="*/ 87 h 90"/>
                  <a:gd name="T28" fmla="*/ 61 w 151"/>
                  <a:gd name="T29" fmla="*/ 89 h 90"/>
                  <a:gd name="T30" fmla="*/ 68 w 151"/>
                  <a:gd name="T31" fmla="*/ 90 h 90"/>
                  <a:gd name="T32" fmla="*/ 76 w 151"/>
                  <a:gd name="T33" fmla="*/ 90 h 90"/>
                  <a:gd name="T34" fmla="*/ 83 w 151"/>
                  <a:gd name="T35" fmla="*/ 90 h 90"/>
                  <a:gd name="T36" fmla="*/ 90 w 151"/>
                  <a:gd name="T37" fmla="*/ 89 h 90"/>
                  <a:gd name="T38" fmla="*/ 96 w 151"/>
                  <a:gd name="T39" fmla="*/ 87 h 90"/>
                  <a:gd name="T40" fmla="*/ 103 w 151"/>
                  <a:gd name="T41" fmla="*/ 83 h 90"/>
                  <a:gd name="T42" fmla="*/ 109 w 151"/>
                  <a:gd name="T43" fmla="*/ 80 h 90"/>
                  <a:gd name="T44" fmla="*/ 116 w 151"/>
                  <a:gd name="T45" fmla="*/ 76 h 90"/>
                  <a:gd name="T46" fmla="*/ 121 w 151"/>
                  <a:gd name="T47" fmla="*/ 71 h 90"/>
                  <a:gd name="T48" fmla="*/ 127 w 151"/>
                  <a:gd name="T49" fmla="*/ 65 h 90"/>
                  <a:gd name="T50" fmla="*/ 131 w 151"/>
                  <a:gd name="T51" fmla="*/ 60 h 90"/>
                  <a:gd name="T52" fmla="*/ 137 w 151"/>
                  <a:gd name="T53" fmla="*/ 53 h 90"/>
                  <a:gd name="T54" fmla="*/ 140 w 151"/>
                  <a:gd name="T55" fmla="*/ 45 h 90"/>
                  <a:gd name="T56" fmla="*/ 144 w 151"/>
                  <a:gd name="T57" fmla="*/ 37 h 90"/>
                  <a:gd name="T58" fmla="*/ 147 w 151"/>
                  <a:gd name="T59" fmla="*/ 29 h 90"/>
                  <a:gd name="T60" fmla="*/ 150 w 151"/>
                  <a:gd name="T61" fmla="*/ 20 h 90"/>
                  <a:gd name="T62" fmla="*/ 151 w 151"/>
                  <a:gd name="T63" fmla="*/ 10 h 90"/>
                  <a:gd name="T64" fmla="*/ 151 w 151"/>
                  <a:gd name="T65" fmla="*/ 0 h 90"/>
                  <a:gd name="T66" fmla="*/ 0 w 151"/>
                  <a:gd name="T67" fmla="*/ 0 h 90"/>
                  <a:gd name="T68" fmla="*/ 0 w 151"/>
                  <a:gd name="T69" fmla="*/ 14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1" h="90">
                    <a:moveTo>
                      <a:pt x="0" y="14"/>
                    </a:moveTo>
                    <a:lnTo>
                      <a:pt x="0" y="22"/>
                    </a:lnTo>
                    <a:lnTo>
                      <a:pt x="2" y="29"/>
                    </a:lnTo>
                    <a:lnTo>
                      <a:pt x="4" y="37"/>
                    </a:lnTo>
                    <a:lnTo>
                      <a:pt x="6" y="44"/>
                    </a:lnTo>
                    <a:lnTo>
                      <a:pt x="9" y="50"/>
                    </a:lnTo>
                    <a:lnTo>
                      <a:pt x="14" y="56"/>
                    </a:lnTo>
                    <a:lnTo>
                      <a:pt x="18" y="62"/>
                    </a:lnTo>
                    <a:lnTo>
                      <a:pt x="23" y="67"/>
                    </a:lnTo>
                    <a:lnTo>
                      <a:pt x="29" y="72"/>
                    </a:lnTo>
                    <a:lnTo>
                      <a:pt x="34" y="76"/>
                    </a:lnTo>
                    <a:lnTo>
                      <a:pt x="40" y="81"/>
                    </a:lnTo>
                    <a:lnTo>
                      <a:pt x="47" y="84"/>
                    </a:lnTo>
                    <a:lnTo>
                      <a:pt x="54" y="87"/>
                    </a:lnTo>
                    <a:lnTo>
                      <a:pt x="61" y="89"/>
                    </a:lnTo>
                    <a:lnTo>
                      <a:pt x="68" y="90"/>
                    </a:lnTo>
                    <a:lnTo>
                      <a:pt x="76" y="90"/>
                    </a:lnTo>
                    <a:lnTo>
                      <a:pt x="83" y="90"/>
                    </a:lnTo>
                    <a:lnTo>
                      <a:pt x="90" y="89"/>
                    </a:lnTo>
                    <a:lnTo>
                      <a:pt x="96" y="87"/>
                    </a:lnTo>
                    <a:lnTo>
                      <a:pt x="103" y="83"/>
                    </a:lnTo>
                    <a:lnTo>
                      <a:pt x="109" y="80"/>
                    </a:lnTo>
                    <a:lnTo>
                      <a:pt x="116" y="76"/>
                    </a:lnTo>
                    <a:lnTo>
                      <a:pt x="121" y="71"/>
                    </a:lnTo>
                    <a:lnTo>
                      <a:pt x="127" y="65"/>
                    </a:lnTo>
                    <a:lnTo>
                      <a:pt x="131" y="60"/>
                    </a:lnTo>
                    <a:lnTo>
                      <a:pt x="137" y="53"/>
                    </a:lnTo>
                    <a:lnTo>
                      <a:pt x="140" y="45"/>
                    </a:lnTo>
                    <a:lnTo>
                      <a:pt x="144" y="37"/>
                    </a:lnTo>
                    <a:lnTo>
                      <a:pt x="147" y="29"/>
                    </a:lnTo>
                    <a:lnTo>
                      <a:pt x="150" y="20"/>
                    </a:lnTo>
                    <a:lnTo>
                      <a:pt x="151" y="10"/>
                    </a:lnTo>
                    <a:lnTo>
                      <a:pt x="151" y="0"/>
                    </a:lnTo>
                    <a:lnTo>
                      <a:pt x="0" y="0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Rectangle 4607"/>
              <p:cNvSpPr>
                <a:spLocks noChangeArrowheads="1"/>
              </p:cNvSpPr>
              <p:nvPr/>
            </p:nvSpPr>
            <p:spPr bwMode="auto">
              <a:xfrm>
                <a:off x="4755331" y="2440486"/>
                <a:ext cx="47625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6152660" y="4736393"/>
              <a:ext cx="462498" cy="462497"/>
              <a:chOff x="11045825" y="835025"/>
              <a:chExt cx="258763" cy="258763"/>
            </a:xfrm>
            <a:solidFill>
              <a:schemeClr val="accent6"/>
            </a:solidFill>
          </p:grpSpPr>
          <p:sp>
            <p:nvSpPr>
              <p:cNvPr id="41" name="Freeform 2131"/>
              <p:cNvSpPr>
                <a:spLocks/>
              </p:cNvSpPr>
              <p:nvPr/>
            </p:nvSpPr>
            <p:spPr bwMode="auto">
              <a:xfrm>
                <a:off x="11156950" y="1065213"/>
                <a:ext cx="38100" cy="9525"/>
              </a:xfrm>
              <a:custGeom>
                <a:avLst/>
                <a:gdLst>
                  <a:gd name="T0" fmla="*/ 105 w 120"/>
                  <a:gd name="T1" fmla="*/ 0 h 29"/>
                  <a:gd name="T2" fmla="*/ 14 w 120"/>
                  <a:gd name="T3" fmla="*/ 0 h 29"/>
                  <a:gd name="T4" fmla="*/ 8 w 120"/>
                  <a:gd name="T5" fmla="*/ 1 h 29"/>
                  <a:gd name="T6" fmla="*/ 3 w 120"/>
                  <a:gd name="T7" fmla="*/ 4 h 29"/>
                  <a:gd name="T8" fmla="*/ 1 w 120"/>
                  <a:gd name="T9" fmla="*/ 9 h 29"/>
                  <a:gd name="T10" fmla="*/ 0 w 120"/>
                  <a:gd name="T11" fmla="*/ 15 h 29"/>
                  <a:gd name="T12" fmla="*/ 1 w 120"/>
                  <a:gd name="T13" fmla="*/ 21 h 29"/>
                  <a:gd name="T14" fmla="*/ 3 w 120"/>
                  <a:gd name="T15" fmla="*/ 26 h 29"/>
                  <a:gd name="T16" fmla="*/ 8 w 120"/>
                  <a:gd name="T17" fmla="*/ 28 h 29"/>
                  <a:gd name="T18" fmla="*/ 14 w 120"/>
                  <a:gd name="T19" fmla="*/ 29 h 29"/>
                  <a:gd name="T20" fmla="*/ 105 w 120"/>
                  <a:gd name="T21" fmla="*/ 29 h 29"/>
                  <a:gd name="T22" fmla="*/ 111 w 120"/>
                  <a:gd name="T23" fmla="*/ 28 h 29"/>
                  <a:gd name="T24" fmla="*/ 116 w 120"/>
                  <a:gd name="T25" fmla="*/ 26 h 29"/>
                  <a:gd name="T26" fmla="*/ 118 w 120"/>
                  <a:gd name="T27" fmla="*/ 21 h 29"/>
                  <a:gd name="T28" fmla="*/ 120 w 120"/>
                  <a:gd name="T29" fmla="*/ 15 h 29"/>
                  <a:gd name="T30" fmla="*/ 118 w 120"/>
                  <a:gd name="T31" fmla="*/ 9 h 29"/>
                  <a:gd name="T32" fmla="*/ 116 w 120"/>
                  <a:gd name="T33" fmla="*/ 4 h 29"/>
                  <a:gd name="T34" fmla="*/ 111 w 120"/>
                  <a:gd name="T35" fmla="*/ 1 h 29"/>
                  <a:gd name="T36" fmla="*/ 105 w 120"/>
                  <a:gd name="T3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0" h="29">
                    <a:moveTo>
                      <a:pt x="105" y="0"/>
                    </a:moveTo>
                    <a:lnTo>
                      <a:pt x="14" y="0"/>
                    </a:lnTo>
                    <a:lnTo>
                      <a:pt x="8" y="1"/>
                    </a:lnTo>
                    <a:lnTo>
                      <a:pt x="3" y="4"/>
                    </a:lnTo>
                    <a:lnTo>
                      <a:pt x="1" y="9"/>
                    </a:lnTo>
                    <a:lnTo>
                      <a:pt x="0" y="15"/>
                    </a:lnTo>
                    <a:lnTo>
                      <a:pt x="1" y="21"/>
                    </a:lnTo>
                    <a:lnTo>
                      <a:pt x="3" y="26"/>
                    </a:lnTo>
                    <a:lnTo>
                      <a:pt x="8" y="28"/>
                    </a:lnTo>
                    <a:lnTo>
                      <a:pt x="14" y="29"/>
                    </a:lnTo>
                    <a:lnTo>
                      <a:pt x="105" y="29"/>
                    </a:lnTo>
                    <a:lnTo>
                      <a:pt x="111" y="28"/>
                    </a:lnTo>
                    <a:lnTo>
                      <a:pt x="116" y="26"/>
                    </a:lnTo>
                    <a:lnTo>
                      <a:pt x="118" y="21"/>
                    </a:lnTo>
                    <a:lnTo>
                      <a:pt x="120" y="15"/>
                    </a:lnTo>
                    <a:lnTo>
                      <a:pt x="118" y="9"/>
                    </a:lnTo>
                    <a:lnTo>
                      <a:pt x="116" y="4"/>
                    </a:lnTo>
                    <a:lnTo>
                      <a:pt x="111" y="1"/>
                    </a:lnTo>
                    <a:lnTo>
                      <a:pt x="10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2132"/>
              <p:cNvSpPr>
                <a:spLocks/>
              </p:cNvSpPr>
              <p:nvPr/>
            </p:nvSpPr>
            <p:spPr bwMode="auto">
              <a:xfrm>
                <a:off x="11166475" y="1084263"/>
                <a:ext cx="19050" cy="9525"/>
              </a:xfrm>
              <a:custGeom>
                <a:avLst/>
                <a:gdLst>
                  <a:gd name="T0" fmla="*/ 45 w 61"/>
                  <a:gd name="T1" fmla="*/ 0 h 30"/>
                  <a:gd name="T2" fmla="*/ 16 w 61"/>
                  <a:gd name="T3" fmla="*/ 0 h 30"/>
                  <a:gd name="T4" fmla="*/ 10 w 61"/>
                  <a:gd name="T5" fmla="*/ 1 h 30"/>
                  <a:gd name="T6" fmla="*/ 5 w 61"/>
                  <a:gd name="T7" fmla="*/ 5 h 30"/>
                  <a:gd name="T8" fmla="*/ 1 w 61"/>
                  <a:gd name="T9" fmla="*/ 8 h 30"/>
                  <a:gd name="T10" fmla="*/ 0 w 61"/>
                  <a:gd name="T11" fmla="*/ 14 h 30"/>
                  <a:gd name="T12" fmla="*/ 1 w 61"/>
                  <a:gd name="T13" fmla="*/ 21 h 30"/>
                  <a:gd name="T14" fmla="*/ 5 w 61"/>
                  <a:gd name="T15" fmla="*/ 25 h 30"/>
                  <a:gd name="T16" fmla="*/ 10 w 61"/>
                  <a:gd name="T17" fmla="*/ 29 h 30"/>
                  <a:gd name="T18" fmla="*/ 16 w 61"/>
                  <a:gd name="T19" fmla="*/ 30 h 30"/>
                  <a:gd name="T20" fmla="*/ 45 w 61"/>
                  <a:gd name="T21" fmla="*/ 30 h 30"/>
                  <a:gd name="T22" fmla="*/ 51 w 61"/>
                  <a:gd name="T23" fmla="*/ 29 h 30"/>
                  <a:gd name="T24" fmla="*/ 56 w 61"/>
                  <a:gd name="T25" fmla="*/ 25 h 30"/>
                  <a:gd name="T26" fmla="*/ 60 w 61"/>
                  <a:gd name="T27" fmla="*/ 21 h 30"/>
                  <a:gd name="T28" fmla="*/ 61 w 61"/>
                  <a:gd name="T29" fmla="*/ 14 h 30"/>
                  <a:gd name="T30" fmla="*/ 60 w 61"/>
                  <a:gd name="T31" fmla="*/ 8 h 30"/>
                  <a:gd name="T32" fmla="*/ 56 w 61"/>
                  <a:gd name="T33" fmla="*/ 5 h 30"/>
                  <a:gd name="T34" fmla="*/ 51 w 61"/>
                  <a:gd name="T35" fmla="*/ 1 h 30"/>
                  <a:gd name="T36" fmla="*/ 45 w 61"/>
                  <a:gd name="T3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1" h="30">
                    <a:moveTo>
                      <a:pt x="45" y="0"/>
                    </a:moveTo>
                    <a:lnTo>
                      <a:pt x="16" y="0"/>
                    </a:lnTo>
                    <a:lnTo>
                      <a:pt x="10" y="1"/>
                    </a:lnTo>
                    <a:lnTo>
                      <a:pt x="5" y="5"/>
                    </a:lnTo>
                    <a:lnTo>
                      <a:pt x="1" y="8"/>
                    </a:lnTo>
                    <a:lnTo>
                      <a:pt x="0" y="14"/>
                    </a:lnTo>
                    <a:lnTo>
                      <a:pt x="1" y="21"/>
                    </a:lnTo>
                    <a:lnTo>
                      <a:pt x="5" y="25"/>
                    </a:lnTo>
                    <a:lnTo>
                      <a:pt x="10" y="29"/>
                    </a:lnTo>
                    <a:lnTo>
                      <a:pt x="16" y="30"/>
                    </a:lnTo>
                    <a:lnTo>
                      <a:pt x="45" y="30"/>
                    </a:lnTo>
                    <a:lnTo>
                      <a:pt x="51" y="29"/>
                    </a:lnTo>
                    <a:lnTo>
                      <a:pt x="56" y="25"/>
                    </a:lnTo>
                    <a:lnTo>
                      <a:pt x="60" y="21"/>
                    </a:lnTo>
                    <a:lnTo>
                      <a:pt x="61" y="14"/>
                    </a:lnTo>
                    <a:lnTo>
                      <a:pt x="60" y="8"/>
                    </a:lnTo>
                    <a:lnTo>
                      <a:pt x="56" y="5"/>
                    </a:lnTo>
                    <a:lnTo>
                      <a:pt x="51" y="1"/>
                    </a:lnTo>
                    <a:lnTo>
                      <a:pt x="4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2133"/>
              <p:cNvSpPr>
                <a:spLocks/>
              </p:cNvSpPr>
              <p:nvPr/>
            </p:nvSpPr>
            <p:spPr bwMode="auto">
              <a:xfrm>
                <a:off x="11095038" y="877888"/>
                <a:ext cx="161925" cy="177800"/>
              </a:xfrm>
              <a:custGeom>
                <a:avLst/>
                <a:gdLst>
                  <a:gd name="T0" fmla="*/ 242 w 511"/>
                  <a:gd name="T1" fmla="*/ 1 h 556"/>
                  <a:gd name="T2" fmla="*/ 217 w 511"/>
                  <a:gd name="T3" fmla="*/ 3 h 556"/>
                  <a:gd name="T4" fmla="*/ 192 w 511"/>
                  <a:gd name="T5" fmla="*/ 8 h 556"/>
                  <a:gd name="T6" fmla="*/ 168 w 511"/>
                  <a:gd name="T7" fmla="*/ 15 h 556"/>
                  <a:gd name="T8" fmla="*/ 134 w 511"/>
                  <a:gd name="T9" fmla="*/ 31 h 556"/>
                  <a:gd name="T10" fmla="*/ 93 w 511"/>
                  <a:gd name="T11" fmla="*/ 58 h 556"/>
                  <a:gd name="T12" fmla="*/ 59 w 511"/>
                  <a:gd name="T13" fmla="*/ 94 h 556"/>
                  <a:gd name="T14" fmla="*/ 31 w 511"/>
                  <a:gd name="T15" fmla="*/ 134 h 556"/>
                  <a:gd name="T16" fmla="*/ 15 w 511"/>
                  <a:gd name="T17" fmla="*/ 168 h 556"/>
                  <a:gd name="T18" fmla="*/ 8 w 511"/>
                  <a:gd name="T19" fmla="*/ 191 h 556"/>
                  <a:gd name="T20" fmla="*/ 3 w 511"/>
                  <a:gd name="T21" fmla="*/ 217 h 556"/>
                  <a:gd name="T22" fmla="*/ 0 w 511"/>
                  <a:gd name="T23" fmla="*/ 243 h 556"/>
                  <a:gd name="T24" fmla="*/ 0 w 511"/>
                  <a:gd name="T25" fmla="*/ 277 h 556"/>
                  <a:gd name="T26" fmla="*/ 8 w 511"/>
                  <a:gd name="T27" fmla="*/ 317 h 556"/>
                  <a:gd name="T28" fmla="*/ 20 w 511"/>
                  <a:gd name="T29" fmla="*/ 355 h 556"/>
                  <a:gd name="T30" fmla="*/ 39 w 511"/>
                  <a:gd name="T31" fmla="*/ 392 h 556"/>
                  <a:gd name="T32" fmla="*/ 63 w 511"/>
                  <a:gd name="T33" fmla="*/ 423 h 556"/>
                  <a:gd name="T34" fmla="*/ 91 w 511"/>
                  <a:gd name="T35" fmla="*/ 451 h 556"/>
                  <a:gd name="T36" fmla="*/ 124 w 511"/>
                  <a:gd name="T37" fmla="*/ 475 h 556"/>
                  <a:gd name="T38" fmla="*/ 160 w 511"/>
                  <a:gd name="T39" fmla="*/ 493 h 556"/>
                  <a:gd name="T40" fmla="*/ 180 w 511"/>
                  <a:gd name="T41" fmla="*/ 542 h 556"/>
                  <a:gd name="T42" fmla="*/ 185 w 511"/>
                  <a:gd name="T43" fmla="*/ 552 h 556"/>
                  <a:gd name="T44" fmla="*/ 196 w 511"/>
                  <a:gd name="T45" fmla="*/ 556 h 556"/>
                  <a:gd name="T46" fmla="*/ 322 w 511"/>
                  <a:gd name="T47" fmla="*/ 555 h 556"/>
                  <a:gd name="T48" fmla="*/ 330 w 511"/>
                  <a:gd name="T49" fmla="*/ 547 h 556"/>
                  <a:gd name="T50" fmla="*/ 331 w 511"/>
                  <a:gd name="T51" fmla="*/ 500 h 556"/>
                  <a:gd name="T52" fmla="*/ 369 w 511"/>
                  <a:gd name="T53" fmla="*/ 484 h 556"/>
                  <a:gd name="T54" fmla="*/ 405 w 511"/>
                  <a:gd name="T55" fmla="*/ 464 h 556"/>
                  <a:gd name="T56" fmla="*/ 435 w 511"/>
                  <a:gd name="T57" fmla="*/ 438 h 556"/>
                  <a:gd name="T58" fmla="*/ 461 w 511"/>
                  <a:gd name="T59" fmla="*/ 407 h 556"/>
                  <a:gd name="T60" fmla="*/ 483 w 511"/>
                  <a:gd name="T61" fmla="*/ 373 h 556"/>
                  <a:gd name="T62" fmla="*/ 499 w 511"/>
                  <a:gd name="T63" fmla="*/ 337 h 556"/>
                  <a:gd name="T64" fmla="*/ 508 w 511"/>
                  <a:gd name="T65" fmla="*/ 298 h 556"/>
                  <a:gd name="T66" fmla="*/ 511 w 511"/>
                  <a:gd name="T67" fmla="*/ 256 h 556"/>
                  <a:gd name="T68" fmla="*/ 510 w 511"/>
                  <a:gd name="T69" fmla="*/ 229 h 556"/>
                  <a:gd name="T70" fmla="*/ 506 w 511"/>
                  <a:gd name="T71" fmla="*/ 205 h 556"/>
                  <a:gd name="T72" fmla="*/ 500 w 511"/>
                  <a:gd name="T73" fmla="*/ 179 h 556"/>
                  <a:gd name="T74" fmla="*/ 491 w 511"/>
                  <a:gd name="T75" fmla="*/ 156 h 556"/>
                  <a:gd name="T76" fmla="*/ 468 w 511"/>
                  <a:gd name="T77" fmla="*/ 113 h 556"/>
                  <a:gd name="T78" fmla="*/ 436 w 511"/>
                  <a:gd name="T79" fmla="*/ 75 h 556"/>
                  <a:gd name="T80" fmla="*/ 399 w 511"/>
                  <a:gd name="T81" fmla="*/ 44 h 556"/>
                  <a:gd name="T82" fmla="*/ 355 w 511"/>
                  <a:gd name="T83" fmla="*/ 20 h 556"/>
                  <a:gd name="T84" fmla="*/ 331 w 511"/>
                  <a:gd name="T85" fmla="*/ 12 h 556"/>
                  <a:gd name="T86" fmla="*/ 307 w 511"/>
                  <a:gd name="T87" fmla="*/ 6 h 556"/>
                  <a:gd name="T88" fmla="*/ 281 w 511"/>
                  <a:gd name="T89" fmla="*/ 1 h 556"/>
                  <a:gd name="T90" fmla="*/ 256 w 511"/>
                  <a:gd name="T91" fmla="*/ 0 h 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11" h="556">
                    <a:moveTo>
                      <a:pt x="256" y="0"/>
                    </a:moveTo>
                    <a:lnTo>
                      <a:pt x="242" y="1"/>
                    </a:lnTo>
                    <a:lnTo>
                      <a:pt x="230" y="1"/>
                    </a:lnTo>
                    <a:lnTo>
                      <a:pt x="217" y="3"/>
                    </a:lnTo>
                    <a:lnTo>
                      <a:pt x="204" y="6"/>
                    </a:lnTo>
                    <a:lnTo>
                      <a:pt x="192" y="8"/>
                    </a:lnTo>
                    <a:lnTo>
                      <a:pt x="180" y="12"/>
                    </a:lnTo>
                    <a:lnTo>
                      <a:pt x="168" y="15"/>
                    </a:lnTo>
                    <a:lnTo>
                      <a:pt x="157" y="20"/>
                    </a:lnTo>
                    <a:lnTo>
                      <a:pt x="134" y="31"/>
                    </a:lnTo>
                    <a:lnTo>
                      <a:pt x="113" y="44"/>
                    </a:lnTo>
                    <a:lnTo>
                      <a:pt x="93" y="58"/>
                    </a:lnTo>
                    <a:lnTo>
                      <a:pt x="75" y="75"/>
                    </a:lnTo>
                    <a:lnTo>
                      <a:pt x="59" y="94"/>
                    </a:lnTo>
                    <a:lnTo>
                      <a:pt x="43" y="113"/>
                    </a:lnTo>
                    <a:lnTo>
                      <a:pt x="31" y="134"/>
                    </a:lnTo>
                    <a:lnTo>
                      <a:pt x="20" y="156"/>
                    </a:lnTo>
                    <a:lnTo>
                      <a:pt x="15" y="168"/>
                    </a:lnTo>
                    <a:lnTo>
                      <a:pt x="11" y="179"/>
                    </a:lnTo>
                    <a:lnTo>
                      <a:pt x="8" y="191"/>
                    </a:lnTo>
                    <a:lnTo>
                      <a:pt x="5" y="205"/>
                    </a:lnTo>
                    <a:lnTo>
                      <a:pt x="3" y="217"/>
                    </a:lnTo>
                    <a:lnTo>
                      <a:pt x="2" y="229"/>
                    </a:lnTo>
                    <a:lnTo>
                      <a:pt x="0" y="243"/>
                    </a:lnTo>
                    <a:lnTo>
                      <a:pt x="0" y="256"/>
                    </a:lnTo>
                    <a:lnTo>
                      <a:pt x="0" y="277"/>
                    </a:lnTo>
                    <a:lnTo>
                      <a:pt x="3" y="298"/>
                    </a:lnTo>
                    <a:lnTo>
                      <a:pt x="8" y="317"/>
                    </a:lnTo>
                    <a:lnTo>
                      <a:pt x="13" y="337"/>
                    </a:lnTo>
                    <a:lnTo>
                      <a:pt x="20" y="355"/>
                    </a:lnTo>
                    <a:lnTo>
                      <a:pt x="28" y="373"/>
                    </a:lnTo>
                    <a:lnTo>
                      <a:pt x="39" y="392"/>
                    </a:lnTo>
                    <a:lnTo>
                      <a:pt x="50" y="407"/>
                    </a:lnTo>
                    <a:lnTo>
                      <a:pt x="63" y="423"/>
                    </a:lnTo>
                    <a:lnTo>
                      <a:pt x="76" y="438"/>
                    </a:lnTo>
                    <a:lnTo>
                      <a:pt x="91" y="451"/>
                    </a:lnTo>
                    <a:lnTo>
                      <a:pt x="107" y="464"/>
                    </a:lnTo>
                    <a:lnTo>
                      <a:pt x="124" y="475"/>
                    </a:lnTo>
                    <a:lnTo>
                      <a:pt x="142" y="484"/>
                    </a:lnTo>
                    <a:lnTo>
                      <a:pt x="160" y="493"/>
                    </a:lnTo>
                    <a:lnTo>
                      <a:pt x="180" y="500"/>
                    </a:lnTo>
                    <a:lnTo>
                      <a:pt x="180" y="542"/>
                    </a:lnTo>
                    <a:lnTo>
                      <a:pt x="181" y="547"/>
                    </a:lnTo>
                    <a:lnTo>
                      <a:pt x="185" y="552"/>
                    </a:lnTo>
                    <a:lnTo>
                      <a:pt x="190" y="555"/>
                    </a:lnTo>
                    <a:lnTo>
                      <a:pt x="196" y="556"/>
                    </a:lnTo>
                    <a:lnTo>
                      <a:pt x="316" y="556"/>
                    </a:lnTo>
                    <a:lnTo>
                      <a:pt x="322" y="555"/>
                    </a:lnTo>
                    <a:lnTo>
                      <a:pt x="327" y="552"/>
                    </a:lnTo>
                    <a:lnTo>
                      <a:pt x="330" y="547"/>
                    </a:lnTo>
                    <a:lnTo>
                      <a:pt x="331" y="542"/>
                    </a:lnTo>
                    <a:lnTo>
                      <a:pt x="331" y="500"/>
                    </a:lnTo>
                    <a:lnTo>
                      <a:pt x="351" y="493"/>
                    </a:lnTo>
                    <a:lnTo>
                      <a:pt x="369" y="484"/>
                    </a:lnTo>
                    <a:lnTo>
                      <a:pt x="388" y="475"/>
                    </a:lnTo>
                    <a:lnTo>
                      <a:pt x="405" y="464"/>
                    </a:lnTo>
                    <a:lnTo>
                      <a:pt x="421" y="451"/>
                    </a:lnTo>
                    <a:lnTo>
                      <a:pt x="435" y="438"/>
                    </a:lnTo>
                    <a:lnTo>
                      <a:pt x="449" y="423"/>
                    </a:lnTo>
                    <a:lnTo>
                      <a:pt x="461" y="407"/>
                    </a:lnTo>
                    <a:lnTo>
                      <a:pt x="473" y="392"/>
                    </a:lnTo>
                    <a:lnTo>
                      <a:pt x="483" y="373"/>
                    </a:lnTo>
                    <a:lnTo>
                      <a:pt x="491" y="355"/>
                    </a:lnTo>
                    <a:lnTo>
                      <a:pt x="499" y="337"/>
                    </a:lnTo>
                    <a:lnTo>
                      <a:pt x="504" y="317"/>
                    </a:lnTo>
                    <a:lnTo>
                      <a:pt x="508" y="298"/>
                    </a:lnTo>
                    <a:lnTo>
                      <a:pt x="511" y="277"/>
                    </a:lnTo>
                    <a:lnTo>
                      <a:pt x="511" y="256"/>
                    </a:lnTo>
                    <a:lnTo>
                      <a:pt x="511" y="243"/>
                    </a:lnTo>
                    <a:lnTo>
                      <a:pt x="510" y="229"/>
                    </a:lnTo>
                    <a:lnTo>
                      <a:pt x="508" y="217"/>
                    </a:lnTo>
                    <a:lnTo>
                      <a:pt x="506" y="205"/>
                    </a:lnTo>
                    <a:lnTo>
                      <a:pt x="504" y="191"/>
                    </a:lnTo>
                    <a:lnTo>
                      <a:pt x="500" y="179"/>
                    </a:lnTo>
                    <a:lnTo>
                      <a:pt x="496" y="168"/>
                    </a:lnTo>
                    <a:lnTo>
                      <a:pt x="491" y="156"/>
                    </a:lnTo>
                    <a:lnTo>
                      <a:pt x="480" y="134"/>
                    </a:lnTo>
                    <a:lnTo>
                      <a:pt x="468" y="113"/>
                    </a:lnTo>
                    <a:lnTo>
                      <a:pt x="452" y="94"/>
                    </a:lnTo>
                    <a:lnTo>
                      <a:pt x="436" y="75"/>
                    </a:lnTo>
                    <a:lnTo>
                      <a:pt x="418" y="58"/>
                    </a:lnTo>
                    <a:lnTo>
                      <a:pt x="399" y="44"/>
                    </a:lnTo>
                    <a:lnTo>
                      <a:pt x="378" y="31"/>
                    </a:lnTo>
                    <a:lnTo>
                      <a:pt x="355" y="20"/>
                    </a:lnTo>
                    <a:lnTo>
                      <a:pt x="344" y="15"/>
                    </a:lnTo>
                    <a:lnTo>
                      <a:pt x="331" y="12"/>
                    </a:lnTo>
                    <a:lnTo>
                      <a:pt x="319" y="8"/>
                    </a:lnTo>
                    <a:lnTo>
                      <a:pt x="307" y="6"/>
                    </a:lnTo>
                    <a:lnTo>
                      <a:pt x="295" y="3"/>
                    </a:lnTo>
                    <a:lnTo>
                      <a:pt x="281" y="1"/>
                    </a:lnTo>
                    <a:lnTo>
                      <a:pt x="269" y="1"/>
                    </a:lnTo>
                    <a:lnTo>
                      <a:pt x="25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2134"/>
              <p:cNvSpPr>
                <a:spLocks/>
              </p:cNvSpPr>
              <p:nvPr/>
            </p:nvSpPr>
            <p:spPr bwMode="auto">
              <a:xfrm>
                <a:off x="11045825" y="949325"/>
                <a:ext cx="28575" cy="11113"/>
              </a:xfrm>
              <a:custGeom>
                <a:avLst/>
                <a:gdLst>
                  <a:gd name="T0" fmla="*/ 76 w 90"/>
                  <a:gd name="T1" fmla="*/ 0 h 31"/>
                  <a:gd name="T2" fmla="*/ 16 w 90"/>
                  <a:gd name="T3" fmla="*/ 0 h 31"/>
                  <a:gd name="T4" fmla="*/ 10 w 90"/>
                  <a:gd name="T5" fmla="*/ 2 h 31"/>
                  <a:gd name="T6" fmla="*/ 5 w 90"/>
                  <a:gd name="T7" fmla="*/ 5 h 31"/>
                  <a:gd name="T8" fmla="*/ 1 w 90"/>
                  <a:gd name="T9" fmla="*/ 10 h 31"/>
                  <a:gd name="T10" fmla="*/ 0 w 90"/>
                  <a:gd name="T11" fmla="*/ 15 h 31"/>
                  <a:gd name="T12" fmla="*/ 1 w 90"/>
                  <a:gd name="T13" fmla="*/ 21 h 31"/>
                  <a:gd name="T14" fmla="*/ 5 w 90"/>
                  <a:gd name="T15" fmla="*/ 26 h 31"/>
                  <a:gd name="T16" fmla="*/ 10 w 90"/>
                  <a:gd name="T17" fmla="*/ 30 h 31"/>
                  <a:gd name="T18" fmla="*/ 16 w 90"/>
                  <a:gd name="T19" fmla="*/ 31 h 31"/>
                  <a:gd name="T20" fmla="*/ 76 w 90"/>
                  <a:gd name="T21" fmla="*/ 31 h 31"/>
                  <a:gd name="T22" fmla="*/ 82 w 90"/>
                  <a:gd name="T23" fmla="*/ 30 h 31"/>
                  <a:gd name="T24" fmla="*/ 87 w 90"/>
                  <a:gd name="T25" fmla="*/ 26 h 31"/>
                  <a:gd name="T26" fmla="*/ 89 w 90"/>
                  <a:gd name="T27" fmla="*/ 21 h 31"/>
                  <a:gd name="T28" fmla="*/ 90 w 90"/>
                  <a:gd name="T29" fmla="*/ 15 h 31"/>
                  <a:gd name="T30" fmla="*/ 89 w 90"/>
                  <a:gd name="T31" fmla="*/ 10 h 31"/>
                  <a:gd name="T32" fmla="*/ 87 w 90"/>
                  <a:gd name="T33" fmla="*/ 5 h 31"/>
                  <a:gd name="T34" fmla="*/ 82 w 90"/>
                  <a:gd name="T35" fmla="*/ 2 h 31"/>
                  <a:gd name="T36" fmla="*/ 76 w 90"/>
                  <a:gd name="T3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0" h="31">
                    <a:moveTo>
                      <a:pt x="76" y="0"/>
                    </a:moveTo>
                    <a:lnTo>
                      <a:pt x="16" y="0"/>
                    </a:lnTo>
                    <a:lnTo>
                      <a:pt x="10" y="2"/>
                    </a:lnTo>
                    <a:lnTo>
                      <a:pt x="5" y="5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1" y="21"/>
                    </a:lnTo>
                    <a:lnTo>
                      <a:pt x="5" y="26"/>
                    </a:lnTo>
                    <a:lnTo>
                      <a:pt x="10" y="30"/>
                    </a:lnTo>
                    <a:lnTo>
                      <a:pt x="16" y="31"/>
                    </a:lnTo>
                    <a:lnTo>
                      <a:pt x="76" y="31"/>
                    </a:lnTo>
                    <a:lnTo>
                      <a:pt x="82" y="30"/>
                    </a:lnTo>
                    <a:lnTo>
                      <a:pt x="87" y="26"/>
                    </a:lnTo>
                    <a:lnTo>
                      <a:pt x="89" y="21"/>
                    </a:lnTo>
                    <a:lnTo>
                      <a:pt x="90" y="15"/>
                    </a:lnTo>
                    <a:lnTo>
                      <a:pt x="89" y="10"/>
                    </a:lnTo>
                    <a:lnTo>
                      <a:pt x="87" y="5"/>
                    </a:lnTo>
                    <a:lnTo>
                      <a:pt x="82" y="2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2135"/>
              <p:cNvSpPr>
                <a:spLocks/>
              </p:cNvSpPr>
              <p:nvPr/>
            </p:nvSpPr>
            <p:spPr bwMode="auto">
              <a:xfrm>
                <a:off x="11074400" y="863600"/>
                <a:ext cx="34925" cy="34925"/>
              </a:xfrm>
              <a:custGeom>
                <a:avLst/>
                <a:gdLst>
                  <a:gd name="T0" fmla="*/ 91 w 107"/>
                  <a:gd name="T1" fmla="*/ 107 h 107"/>
                  <a:gd name="T2" fmla="*/ 97 w 107"/>
                  <a:gd name="T3" fmla="*/ 105 h 107"/>
                  <a:gd name="T4" fmla="*/ 102 w 107"/>
                  <a:gd name="T5" fmla="*/ 102 h 107"/>
                  <a:gd name="T6" fmla="*/ 105 w 107"/>
                  <a:gd name="T7" fmla="*/ 97 h 107"/>
                  <a:gd name="T8" fmla="*/ 107 w 107"/>
                  <a:gd name="T9" fmla="*/ 91 h 107"/>
                  <a:gd name="T10" fmla="*/ 105 w 107"/>
                  <a:gd name="T11" fmla="*/ 86 h 107"/>
                  <a:gd name="T12" fmla="*/ 102 w 107"/>
                  <a:gd name="T13" fmla="*/ 81 h 107"/>
                  <a:gd name="T14" fmla="*/ 26 w 107"/>
                  <a:gd name="T15" fmla="*/ 5 h 107"/>
                  <a:gd name="T16" fmla="*/ 21 w 107"/>
                  <a:gd name="T17" fmla="*/ 2 h 107"/>
                  <a:gd name="T18" fmla="*/ 16 w 107"/>
                  <a:gd name="T19" fmla="*/ 0 h 107"/>
                  <a:gd name="T20" fmla="*/ 10 w 107"/>
                  <a:gd name="T21" fmla="*/ 2 h 107"/>
                  <a:gd name="T22" fmla="*/ 5 w 107"/>
                  <a:gd name="T23" fmla="*/ 5 h 107"/>
                  <a:gd name="T24" fmla="*/ 2 w 107"/>
                  <a:gd name="T25" fmla="*/ 10 h 107"/>
                  <a:gd name="T26" fmla="*/ 0 w 107"/>
                  <a:gd name="T27" fmla="*/ 16 h 107"/>
                  <a:gd name="T28" fmla="*/ 2 w 107"/>
                  <a:gd name="T29" fmla="*/ 21 h 107"/>
                  <a:gd name="T30" fmla="*/ 5 w 107"/>
                  <a:gd name="T31" fmla="*/ 26 h 107"/>
                  <a:gd name="T32" fmla="*/ 81 w 107"/>
                  <a:gd name="T33" fmla="*/ 102 h 107"/>
                  <a:gd name="T34" fmla="*/ 86 w 107"/>
                  <a:gd name="T35" fmla="*/ 105 h 107"/>
                  <a:gd name="T36" fmla="*/ 91 w 107"/>
                  <a:gd name="T3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7" h="107">
                    <a:moveTo>
                      <a:pt x="91" y="107"/>
                    </a:moveTo>
                    <a:lnTo>
                      <a:pt x="97" y="105"/>
                    </a:lnTo>
                    <a:lnTo>
                      <a:pt x="102" y="102"/>
                    </a:lnTo>
                    <a:lnTo>
                      <a:pt x="105" y="97"/>
                    </a:lnTo>
                    <a:lnTo>
                      <a:pt x="107" y="91"/>
                    </a:lnTo>
                    <a:lnTo>
                      <a:pt x="105" y="86"/>
                    </a:lnTo>
                    <a:lnTo>
                      <a:pt x="102" y="81"/>
                    </a:lnTo>
                    <a:lnTo>
                      <a:pt x="26" y="5"/>
                    </a:lnTo>
                    <a:lnTo>
                      <a:pt x="21" y="2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5" y="5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2" y="21"/>
                    </a:lnTo>
                    <a:lnTo>
                      <a:pt x="5" y="26"/>
                    </a:lnTo>
                    <a:lnTo>
                      <a:pt x="81" y="102"/>
                    </a:lnTo>
                    <a:lnTo>
                      <a:pt x="86" y="105"/>
                    </a:lnTo>
                    <a:lnTo>
                      <a:pt x="91" y="1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2136"/>
              <p:cNvSpPr>
                <a:spLocks/>
              </p:cNvSpPr>
              <p:nvPr/>
            </p:nvSpPr>
            <p:spPr bwMode="auto">
              <a:xfrm>
                <a:off x="11171238" y="835025"/>
                <a:ext cx="9525" cy="28575"/>
              </a:xfrm>
              <a:custGeom>
                <a:avLst/>
                <a:gdLst>
                  <a:gd name="T0" fmla="*/ 15 w 29"/>
                  <a:gd name="T1" fmla="*/ 90 h 90"/>
                  <a:gd name="T2" fmla="*/ 21 w 29"/>
                  <a:gd name="T3" fmla="*/ 89 h 90"/>
                  <a:gd name="T4" fmla="*/ 26 w 29"/>
                  <a:gd name="T5" fmla="*/ 87 h 90"/>
                  <a:gd name="T6" fmla="*/ 28 w 29"/>
                  <a:gd name="T7" fmla="*/ 82 h 90"/>
                  <a:gd name="T8" fmla="*/ 29 w 29"/>
                  <a:gd name="T9" fmla="*/ 76 h 90"/>
                  <a:gd name="T10" fmla="*/ 29 w 29"/>
                  <a:gd name="T11" fmla="*/ 16 h 90"/>
                  <a:gd name="T12" fmla="*/ 28 w 29"/>
                  <a:gd name="T13" fmla="*/ 10 h 90"/>
                  <a:gd name="T14" fmla="*/ 26 w 29"/>
                  <a:gd name="T15" fmla="*/ 5 h 90"/>
                  <a:gd name="T16" fmla="*/ 21 w 29"/>
                  <a:gd name="T17" fmla="*/ 1 h 90"/>
                  <a:gd name="T18" fmla="*/ 15 w 29"/>
                  <a:gd name="T19" fmla="*/ 0 h 90"/>
                  <a:gd name="T20" fmla="*/ 9 w 29"/>
                  <a:gd name="T21" fmla="*/ 1 h 90"/>
                  <a:gd name="T22" fmla="*/ 4 w 29"/>
                  <a:gd name="T23" fmla="*/ 5 h 90"/>
                  <a:gd name="T24" fmla="*/ 1 w 29"/>
                  <a:gd name="T25" fmla="*/ 10 h 90"/>
                  <a:gd name="T26" fmla="*/ 0 w 29"/>
                  <a:gd name="T27" fmla="*/ 16 h 90"/>
                  <a:gd name="T28" fmla="*/ 0 w 29"/>
                  <a:gd name="T29" fmla="*/ 76 h 90"/>
                  <a:gd name="T30" fmla="*/ 1 w 29"/>
                  <a:gd name="T31" fmla="*/ 82 h 90"/>
                  <a:gd name="T32" fmla="*/ 4 w 29"/>
                  <a:gd name="T33" fmla="*/ 87 h 90"/>
                  <a:gd name="T34" fmla="*/ 9 w 29"/>
                  <a:gd name="T35" fmla="*/ 89 h 90"/>
                  <a:gd name="T36" fmla="*/ 15 w 29"/>
                  <a:gd name="T3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90">
                    <a:moveTo>
                      <a:pt x="15" y="90"/>
                    </a:moveTo>
                    <a:lnTo>
                      <a:pt x="21" y="89"/>
                    </a:lnTo>
                    <a:lnTo>
                      <a:pt x="26" y="87"/>
                    </a:lnTo>
                    <a:lnTo>
                      <a:pt x="28" y="82"/>
                    </a:lnTo>
                    <a:lnTo>
                      <a:pt x="29" y="76"/>
                    </a:lnTo>
                    <a:lnTo>
                      <a:pt x="29" y="16"/>
                    </a:lnTo>
                    <a:lnTo>
                      <a:pt x="28" y="10"/>
                    </a:lnTo>
                    <a:lnTo>
                      <a:pt x="26" y="5"/>
                    </a:lnTo>
                    <a:lnTo>
                      <a:pt x="21" y="1"/>
                    </a:lnTo>
                    <a:lnTo>
                      <a:pt x="15" y="0"/>
                    </a:lnTo>
                    <a:lnTo>
                      <a:pt x="9" y="1"/>
                    </a:lnTo>
                    <a:lnTo>
                      <a:pt x="4" y="5"/>
                    </a:lnTo>
                    <a:lnTo>
                      <a:pt x="1" y="10"/>
                    </a:lnTo>
                    <a:lnTo>
                      <a:pt x="0" y="16"/>
                    </a:lnTo>
                    <a:lnTo>
                      <a:pt x="0" y="76"/>
                    </a:lnTo>
                    <a:lnTo>
                      <a:pt x="1" y="82"/>
                    </a:lnTo>
                    <a:lnTo>
                      <a:pt x="4" y="87"/>
                    </a:lnTo>
                    <a:lnTo>
                      <a:pt x="9" y="89"/>
                    </a:lnTo>
                    <a:lnTo>
                      <a:pt x="15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2137"/>
              <p:cNvSpPr>
                <a:spLocks/>
              </p:cNvSpPr>
              <p:nvPr/>
            </p:nvSpPr>
            <p:spPr bwMode="auto">
              <a:xfrm>
                <a:off x="11242675" y="863600"/>
                <a:ext cx="33338" cy="34925"/>
              </a:xfrm>
              <a:custGeom>
                <a:avLst/>
                <a:gdLst>
                  <a:gd name="T0" fmla="*/ 101 w 106"/>
                  <a:gd name="T1" fmla="*/ 5 h 107"/>
                  <a:gd name="T2" fmla="*/ 96 w 106"/>
                  <a:gd name="T3" fmla="*/ 2 h 107"/>
                  <a:gd name="T4" fmla="*/ 90 w 106"/>
                  <a:gd name="T5" fmla="*/ 0 h 107"/>
                  <a:gd name="T6" fmla="*/ 85 w 106"/>
                  <a:gd name="T7" fmla="*/ 2 h 107"/>
                  <a:gd name="T8" fmla="*/ 80 w 106"/>
                  <a:gd name="T9" fmla="*/ 5 h 107"/>
                  <a:gd name="T10" fmla="*/ 5 w 106"/>
                  <a:gd name="T11" fmla="*/ 80 h 107"/>
                  <a:gd name="T12" fmla="*/ 1 w 106"/>
                  <a:gd name="T13" fmla="*/ 86 h 107"/>
                  <a:gd name="T14" fmla="*/ 0 w 106"/>
                  <a:gd name="T15" fmla="*/ 91 h 107"/>
                  <a:gd name="T16" fmla="*/ 1 w 106"/>
                  <a:gd name="T17" fmla="*/ 97 h 107"/>
                  <a:gd name="T18" fmla="*/ 5 w 106"/>
                  <a:gd name="T19" fmla="*/ 102 h 107"/>
                  <a:gd name="T20" fmla="*/ 10 w 106"/>
                  <a:gd name="T21" fmla="*/ 105 h 107"/>
                  <a:gd name="T22" fmla="*/ 16 w 106"/>
                  <a:gd name="T23" fmla="*/ 107 h 107"/>
                  <a:gd name="T24" fmla="*/ 21 w 106"/>
                  <a:gd name="T25" fmla="*/ 105 h 107"/>
                  <a:gd name="T26" fmla="*/ 25 w 106"/>
                  <a:gd name="T27" fmla="*/ 102 h 107"/>
                  <a:gd name="T28" fmla="*/ 101 w 106"/>
                  <a:gd name="T29" fmla="*/ 26 h 107"/>
                  <a:gd name="T30" fmla="*/ 105 w 106"/>
                  <a:gd name="T31" fmla="*/ 21 h 107"/>
                  <a:gd name="T32" fmla="*/ 106 w 106"/>
                  <a:gd name="T33" fmla="*/ 16 h 107"/>
                  <a:gd name="T34" fmla="*/ 105 w 106"/>
                  <a:gd name="T35" fmla="*/ 10 h 107"/>
                  <a:gd name="T36" fmla="*/ 101 w 106"/>
                  <a:gd name="T37" fmla="*/ 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6" h="107">
                    <a:moveTo>
                      <a:pt x="101" y="5"/>
                    </a:moveTo>
                    <a:lnTo>
                      <a:pt x="96" y="2"/>
                    </a:lnTo>
                    <a:lnTo>
                      <a:pt x="90" y="0"/>
                    </a:lnTo>
                    <a:lnTo>
                      <a:pt x="85" y="2"/>
                    </a:lnTo>
                    <a:lnTo>
                      <a:pt x="80" y="5"/>
                    </a:lnTo>
                    <a:lnTo>
                      <a:pt x="5" y="80"/>
                    </a:lnTo>
                    <a:lnTo>
                      <a:pt x="1" y="86"/>
                    </a:lnTo>
                    <a:lnTo>
                      <a:pt x="0" y="91"/>
                    </a:lnTo>
                    <a:lnTo>
                      <a:pt x="1" y="97"/>
                    </a:lnTo>
                    <a:lnTo>
                      <a:pt x="5" y="102"/>
                    </a:lnTo>
                    <a:lnTo>
                      <a:pt x="10" y="105"/>
                    </a:lnTo>
                    <a:lnTo>
                      <a:pt x="16" y="107"/>
                    </a:lnTo>
                    <a:lnTo>
                      <a:pt x="21" y="105"/>
                    </a:lnTo>
                    <a:lnTo>
                      <a:pt x="25" y="102"/>
                    </a:lnTo>
                    <a:lnTo>
                      <a:pt x="101" y="26"/>
                    </a:lnTo>
                    <a:lnTo>
                      <a:pt x="105" y="21"/>
                    </a:lnTo>
                    <a:lnTo>
                      <a:pt x="106" y="16"/>
                    </a:lnTo>
                    <a:lnTo>
                      <a:pt x="105" y="10"/>
                    </a:lnTo>
                    <a:lnTo>
                      <a:pt x="101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2138"/>
              <p:cNvSpPr>
                <a:spLocks/>
              </p:cNvSpPr>
              <p:nvPr/>
            </p:nvSpPr>
            <p:spPr bwMode="auto">
              <a:xfrm>
                <a:off x="11276013" y="949325"/>
                <a:ext cx="28575" cy="11113"/>
              </a:xfrm>
              <a:custGeom>
                <a:avLst/>
                <a:gdLst>
                  <a:gd name="T0" fmla="*/ 75 w 90"/>
                  <a:gd name="T1" fmla="*/ 0 h 31"/>
                  <a:gd name="T2" fmla="*/ 15 w 90"/>
                  <a:gd name="T3" fmla="*/ 0 h 31"/>
                  <a:gd name="T4" fmla="*/ 9 w 90"/>
                  <a:gd name="T5" fmla="*/ 2 h 31"/>
                  <a:gd name="T6" fmla="*/ 4 w 90"/>
                  <a:gd name="T7" fmla="*/ 5 h 31"/>
                  <a:gd name="T8" fmla="*/ 1 w 90"/>
                  <a:gd name="T9" fmla="*/ 10 h 31"/>
                  <a:gd name="T10" fmla="*/ 0 w 90"/>
                  <a:gd name="T11" fmla="*/ 15 h 31"/>
                  <a:gd name="T12" fmla="*/ 1 w 90"/>
                  <a:gd name="T13" fmla="*/ 21 h 31"/>
                  <a:gd name="T14" fmla="*/ 4 w 90"/>
                  <a:gd name="T15" fmla="*/ 26 h 31"/>
                  <a:gd name="T16" fmla="*/ 9 w 90"/>
                  <a:gd name="T17" fmla="*/ 30 h 31"/>
                  <a:gd name="T18" fmla="*/ 15 w 90"/>
                  <a:gd name="T19" fmla="*/ 31 h 31"/>
                  <a:gd name="T20" fmla="*/ 75 w 90"/>
                  <a:gd name="T21" fmla="*/ 31 h 31"/>
                  <a:gd name="T22" fmla="*/ 81 w 90"/>
                  <a:gd name="T23" fmla="*/ 30 h 31"/>
                  <a:gd name="T24" fmla="*/ 86 w 90"/>
                  <a:gd name="T25" fmla="*/ 26 h 31"/>
                  <a:gd name="T26" fmla="*/ 89 w 90"/>
                  <a:gd name="T27" fmla="*/ 21 h 31"/>
                  <a:gd name="T28" fmla="*/ 90 w 90"/>
                  <a:gd name="T29" fmla="*/ 15 h 31"/>
                  <a:gd name="T30" fmla="*/ 89 w 90"/>
                  <a:gd name="T31" fmla="*/ 10 h 31"/>
                  <a:gd name="T32" fmla="*/ 86 w 90"/>
                  <a:gd name="T33" fmla="*/ 5 h 31"/>
                  <a:gd name="T34" fmla="*/ 81 w 90"/>
                  <a:gd name="T35" fmla="*/ 2 h 31"/>
                  <a:gd name="T36" fmla="*/ 75 w 90"/>
                  <a:gd name="T3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0" h="31">
                    <a:moveTo>
                      <a:pt x="75" y="0"/>
                    </a:move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1" y="21"/>
                    </a:lnTo>
                    <a:lnTo>
                      <a:pt x="4" y="26"/>
                    </a:lnTo>
                    <a:lnTo>
                      <a:pt x="9" y="30"/>
                    </a:lnTo>
                    <a:lnTo>
                      <a:pt x="15" y="31"/>
                    </a:lnTo>
                    <a:lnTo>
                      <a:pt x="75" y="31"/>
                    </a:lnTo>
                    <a:lnTo>
                      <a:pt x="81" y="30"/>
                    </a:lnTo>
                    <a:lnTo>
                      <a:pt x="86" y="26"/>
                    </a:lnTo>
                    <a:lnTo>
                      <a:pt x="89" y="21"/>
                    </a:lnTo>
                    <a:lnTo>
                      <a:pt x="90" y="15"/>
                    </a:lnTo>
                    <a:lnTo>
                      <a:pt x="89" y="10"/>
                    </a:lnTo>
                    <a:lnTo>
                      <a:pt x="86" y="5"/>
                    </a:lnTo>
                    <a:lnTo>
                      <a:pt x="81" y="2"/>
                    </a:lnTo>
                    <a:lnTo>
                      <a:pt x="7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Oval 49"/>
            <p:cNvSpPr/>
            <p:nvPr/>
          </p:nvSpPr>
          <p:spPr>
            <a:xfrm>
              <a:off x="5359793" y="5362343"/>
              <a:ext cx="828250" cy="82825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5958434" y="4572477"/>
              <a:ext cx="828250" cy="82825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576318" y="3757219"/>
              <a:ext cx="828250" cy="82825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7194202" y="2941960"/>
              <a:ext cx="828250" cy="82825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7792841" y="2152093"/>
              <a:ext cx="828250" cy="82825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8410725" y="1336834"/>
              <a:ext cx="828250" cy="82825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7479011" y="3164803"/>
              <a:ext cx="299257" cy="382031"/>
              <a:chOff x="6469063" y="4656138"/>
              <a:chExt cx="223837" cy="285750"/>
            </a:xfrm>
            <a:solidFill>
              <a:schemeClr val="accent6"/>
            </a:solidFill>
          </p:grpSpPr>
          <p:sp>
            <p:nvSpPr>
              <p:cNvPr id="59" name="Freeform 4608"/>
              <p:cNvSpPr>
                <a:spLocks noEditPoints="1"/>
              </p:cNvSpPr>
              <p:nvPr/>
            </p:nvSpPr>
            <p:spPr bwMode="auto">
              <a:xfrm>
                <a:off x="6483350" y="4789488"/>
                <a:ext cx="209550" cy="152400"/>
              </a:xfrm>
              <a:custGeom>
                <a:avLst/>
                <a:gdLst>
                  <a:gd name="T0" fmla="*/ 512 w 663"/>
                  <a:gd name="T1" fmla="*/ 241 h 482"/>
                  <a:gd name="T2" fmla="*/ 542 w 663"/>
                  <a:gd name="T3" fmla="*/ 61 h 482"/>
                  <a:gd name="T4" fmla="*/ 561 w 663"/>
                  <a:gd name="T5" fmla="*/ 62 h 482"/>
                  <a:gd name="T6" fmla="*/ 578 w 663"/>
                  <a:gd name="T7" fmla="*/ 68 h 482"/>
                  <a:gd name="T8" fmla="*/ 594 w 663"/>
                  <a:gd name="T9" fmla="*/ 75 h 482"/>
                  <a:gd name="T10" fmla="*/ 608 w 663"/>
                  <a:gd name="T11" fmla="*/ 86 h 482"/>
                  <a:gd name="T12" fmla="*/ 618 w 663"/>
                  <a:gd name="T13" fmla="*/ 99 h 482"/>
                  <a:gd name="T14" fmla="*/ 626 w 663"/>
                  <a:gd name="T15" fmla="*/ 114 h 482"/>
                  <a:gd name="T16" fmla="*/ 630 w 663"/>
                  <a:gd name="T17" fmla="*/ 132 h 482"/>
                  <a:gd name="T18" fmla="*/ 632 w 663"/>
                  <a:gd name="T19" fmla="*/ 151 h 482"/>
                  <a:gd name="T20" fmla="*/ 630 w 663"/>
                  <a:gd name="T21" fmla="*/ 170 h 482"/>
                  <a:gd name="T22" fmla="*/ 626 w 663"/>
                  <a:gd name="T23" fmla="*/ 187 h 482"/>
                  <a:gd name="T24" fmla="*/ 618 w 663"/>
                  <a:gd name="T25" fmla="*/ 203 h 482"/>
                  <a:gd name="T26" fmla="*/ 608 w 663"/>
                  <a:gd name="T27" fmla="*/ 215 h 482"/>
                  <a:gd name="T28" fmla="*/ 594 w 663"/>
                  <a:gd name="T29" fmla="*/ 227 h 482"/>
                  <a:gd name="T30" fmla="*/ 578 w 663"/>
                  <a:gd name="T31" fmla="*/ 235 h 482"/>
                  <a:gd name="T32" fmla="*/ 561 w 663"/>
                  <a:gd name="T33" fmla="*/ 239 h 482"/>
                  <a:gd name="T34" fmla="*/ 542 w 663"/>
                  <a:gd name="T35" fmla="*/ 241 h 482"/>
                  <a:gd name="T36" fmla="*/ 542 w 663"/>
                  <a:gd name="T37" fmla="*/ 30 h 482"/>
                  <a:gd name="T38" fmla="*/ 512 w 663"/>
                  <a:gd name="T39" fmla="*/ 16 h 482"/>
                  <a:gd name="T40" fmla="*/ 510 w 663"/>
                  <a:gd name="T41" fmla="*/ 10 h 482"/>
                  <a:gd name="T42" fmla="*/ 507 w 663"/>
                  <a:gd name="T43" fmla="*/ 4 h 482"/>
                  <a:gd name="T44" fmla="*/ 503 w 663"/>
                  <a:gd name="T45" fmla="*/ 1 h 482"/>
                  <a:gd name="T46" fmla="*/ 497 w 663"/>
                  <a:gd name="T47" fmla="*/ 0 h 482"/>
                  <a:gd name="T48" fmla="*/ 12 w 663"/>
                  <a:gd name="T49" fmla="*/ 1 h 482"/>
                  <a:gd name="T50" fmla="*/ 7 w 663"/>
                  <a:gd name="T51" fmla="*/ 3 h 482"/>
                  <a:gd name="T52" fmla="*/ 2 w 663"/>
                  <a:gd name="T53" fmla="*/ 7 h 482"/>
                  <a:gd name="T54" fmla="*/ 0 w 663"/>
                  <a:gd name="T55" fmla="*/ 12 h 482"/>
                  <a:gd name="T56" fmla="*/ 0 w 663"/>
                  <a:gd name="T57" fmla="*/ 392 h 482"/>
                  <a:gd name="T58" fmla="*/ 2 w 663"/>
                  <a:gd name="T59" fmla="*/ 410 h 482"/>
                  <a:gd name="T60" fmla="*/ 7 w 663"/>
                  <a:gd name="T61" fmla="*/ 427 h 482"/>
                  <a:gd name="T62" fmla="*/ 15 w 663"/>
                  <a:gd name="T63" fmla="*/ 442 h 482"/>
                  <a:gd name="T64" fmla="*/ 26 w 663"/>
                  <a:gd name="T65" fmla="*/ 456 h 482"/>
                  <a:gd name="T66" fmla="*/ 39 w 663"/>
                  <a:gd name="T67" fmla="*/ 467 h 482"/>
                  <a:gd name="T68" fmla="*/ 55 w 663"/>
                  <a:gd name="T69" fmla="*/ 475 h 482"/>
                  <a:gd name="T70" fmla="*/ 72 w 663"/>
                  <a:gd name="T71" fmla="*/ 480 h 482"/>
                  <a:gd name="T72" fmla="*/ 90 w 663"/>
                  <a:gd name="T73" fmla="*/ 482 h 482"/>
                  <a:gd name="T74" fmla="*/ 431 w 663"/>
                  <a:gd name="T75" fmla="*/ 482 h 482"/>
                  <a:gd name="T76" fmla="*/ 449 w 663"/>
                  <a:gd name="T77" fmla="*/ 477 h 482"/>
                  <a:gd name="T78" fmla="*/ 465 w 663"/>
                  <a:gd name="T79" fmla="*/ 472 h 482"/>
                  <a:gd name="T80" fmla="*/ 480 w 663"/>
                  <a:gd name="T81" fmla="*/ 462 h 482"/>
                  <a:gd name="T82" fmla="*/ 491 w 663"/>
                  <a:gd name="T83" fmla="*/ 449 h 482"/>
                  <a:gd name="T84" fmla="*/ 501 w 663"/>
                  <a:gd name="T85" fmla="*/ 436 h 482"/>
                  <a:gd name="T86" fmla="*/ 508 w 663"/>
                  <a:gd name="T87" fmla="*/ 419 h 482"/>
                  <a:gd name="T88" fmla="*/ 512 w 663"/>
                  <a:gd name="T89" fmla="*/ 401 h 482"/>
                  <a:gd name="T90" fmla="*/ 512 w 663"/>
                  <a:gd name="T91" fmla="*/ 271 h 482"/>
                  <a:gd name="T92" fmla="*/ 554 w 663"/>
                  <a:gd name="T93" fmla="*/ 271 h 482"/>
                  <a:gd name="T94" fmla="*/ 579 w 663"/>
                  <a:gd name="T95" fmla="*/ 266 h 482"/>
                  <a:gd name="T96" fmla="*/ 601 w 663"/>
                  <a:gd name="T97" fmla="*/ 257 h 482"/>
                  <a:gd name="T98" fmla="*/ 620 w 663"/>
                  <a:gd name="T99" fmla="*/ 245 h 482"/>
                  <a:gd name="T100" fmla="*/ 636 w 663"/>
                  <a:gd name="T101" fmla="*/ 229 h 482"/>
                  <a:gd name="T102" fmla="*/ 648 w 663"/>
                  <a:gd name="T103" fmla="*/ 210 h 482"/>
                  <a:gd name="T104" fmla="*/ 657 w 663"/>
                  <a:gd name="T105" fmla="*/ 187 h 482"/>
                  <a:gd name="T106" fmla="*/ 662 w 663"/>
                  <a:gd name="T107" fmla="*/ 164 h 482"/>
                  <a:gd name="T108" fmla="*/ 662 w 663"/>
                  <a:gd name="T109" fmla="*/ 138 h 482"/>
                  <a:gd name="T110" fmla="*/ 657 w 663"/>
                  <a:gd name="T111" fmla="*/ 114 h 482"/>
                  <a:gd name="T112" fmla="*/ 648 w 663"/>
                  <a:gd name="T113" fmla="*/ 92 h 482"/>
                  <a:gd name="T114" fmla="*/ 636 w 663"/>
                  <a:gd name="T115" fmla="*/ 73 h 482"/>
                  <a:gd name="T116" fmla="*/ 620 w 663"/>
                  <a:gd name="T117" fmla="*/ 56 h 482"/>
                  <a:gd name="T118" fmla="*/ 601 w 663"/>
                  <a:gd name="T119" fmla="*/ 44 h 482"/>
                  <a:gd name="T120" fmla="*/ 579 w 663"/>
                  <a:gd name="T121" fmla="*/ 36 h 482"/>
                  <a:gd name="T122" fmla="*/ 554 w 663"/>
                  <a:gd name="T123" fmla="*/ 31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63" h="482">
                    <a:moveTo>
                      <a:pt x="542" y="241"/>
                    </a:moveTo>
                    <a:lnTo>
                      <a:pt x="512" y="241"/>
                    </a:lnTo>
                    <a:lnTo>
                      <a:pt x="512" y="61"/>
                    </a:lnTo>
                    <a:lnTo>
                      <a:pt x="542" y="61"/>
                    </a:lnTo>
                    <a:lnTo>
                      <a:pt x="552" y="61"/>
                    </a:lnTo>
                    <a:lnTo>
                      <a:pt x="561" y="62"/>
                    </a:lnTo>
                    <a:lnTo>
                      <a:pt x="570" y="64"/>
                    </a:lnTo>
                    <a:lnTo>
                      <a:pt x="578" y="68"/>
                    </a:lnTo>
                    <a:lnTo>
                      <a:pt x="586" y="71"/>
                    </a:lnTo>
                    <a:lnTo>
                      <a:pt x="594" y="75"/>
                    </a:lnTo>
                    <a:lnTo>
                      <a:pt x="601" y="80"/>
                    </a:lnTo>
                    <a:lnTo>
                      <a:pt x="608" y="86"/>
                    </a:lnTo>
                    <a:lnTo>
                      <a:pt x="613" y="92"/>
                    </a:lnTo>
                    <a:lnTo>
                      <a:pt x="618" y="99"/>
                    </a:lnTo>
                    <a:lnTo>
                      <a:pt x="622" y="106"/>
                    </a:lnTo>
                    <a:lnTo>
                      <a:pt x="626" y="114"/>
                    </a:lnTo>
                    <a:lnTo>
                      <a:pt x="629" y="123"/>
                    </a:lnTo>
                    <a:lnTo>
                      <a:pt x="630" y="132"/>
                    </a:lnTo>
                    <a:lnTo>
                      <a:pt x="632" y="141"/>
                    </a:lnTo>
                    <a:lnTo>
                      <a:pt x="632" y="151"/>
                    </a:lnTo>
                    <a:lnTo>
                      <a:pt x="632" y="160"/>
                    </a:lnTo>
                    <a:lnTo>
                      <a:pt x="630" y="170"/>
                    </a:lnTo>
                    <a:lnTo>
                      <a:pt x="629" y="179"/>
                    </a:lnTo>
                    <a:lnTo>
                      <a:pt x="626" y="187"/>
                    </a:lnTo>
                    <a:lnTo>
                      <a:pt x="622" y="195"/>
                    </a:lnTo>
                    <a:lnTo>
                      <a:pt x="618" y="203"/>
                    </a:lnTo>
                    <a:lnTo>
                      <a:pt x="613" y="210"/>
                    </a:lnTo>
                    <a:lnTo>
                      <a:pt x="608" y="215"/>
                    </a:lnTo>
                    <a:lnTo>
                      <a:pt x="601" y="221"/>
                    </a:lnTo>
                    <a:lnTo>
                      <a:pt x="594" y="227"/>
                    </a:lnTo>
                    <a:lnTo>
                      <a:pt x="586" y="231"/>
                    </a:lnTo>
                    <a:lnTo>
                      <a:pt x="578" y="235"/>
                    </a:lnTo>
                    <a:lnTo>
                      <a:pt x="570" y="237"/>
                    </a:lnTo>
                    <a:lnTo>
                      <a:pt x="561" y="239"/>
                    </a:lnTo>
                    <a:lnTo>
                      <a:pt x="552" y="240"/>
                    </a:lnTo>
                    <a:lnTo>
                      <a:pt x="542" y="241"/>
                    </a:lnTo>
                    <a:lnTo>
                      <a:pt x="542" y="241"/>
                    </a:lnTo>
                    <a:close/>
                    <a:moveTo>
                      <a:pt x="542" y="30"/>
                    </a:moveTo>
                    <a:lnTo>
                      <a:pt x="512" y="30"/>
                    </a:lnTo>
                    <a:lnTo>
                      <a:pt x="512" y="16"/>
                    </a:lnTo>
                    <a:lnTo>
                      <a:pt x="512" y="12"/>
                    </a:lnTo>
                    <a:lnTo>
                      <a:pt x="510" y="10"/>
                    </a:lnTo>
                    <a:lnTo>
                      <a:pt x="509" y="7"/>
                    </a:lnTo>
                    <a:lnTo>
                      <a:pt x="507" y="4"/>
                    </a:lnTo>
                    <a:lnTo>
                      <a:pt x="505" y="3"/>
                    </a:lnTo>
                    <a:lnTo>
                      <a:pt x="503" y="1"/>
                    </a:lnTo>
                    <a:lnTo>
                      <a:pt x="500" y="1"/>
                    </a:lnTo>
                    <a:lnTo>
                      <a:pt x="497" y="0"/>
                    </a:lnTo>
                    <a:lnTo>
                      <a:pt x="15" y="0"/>
                    </a:lnTo>
                    <a:lnTo>
                      <a:pt x="12" y="1"/>
                    </a:lnTo>
                    <a:lnTo>
                      <a:pt x="9" y="1"/>
                    </a:lnTo>
                    <a:lnTo>
                      <a:pt x="7" y="3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1" y="10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392"/>
                    </a:lnTo>
                    <a:lnTo>
                      <a:pt x="0" y="401"/>
                    </a:lnTo>
                    <a:lnTo>
                      <a:pt x="2" y="410"/>
                    </a:lnTo>
                    <a:lnTo>
                      <a:pt x="3" y="419"/>
                    </a:lnTo>
                    <a:lnTo>
                      <a:pt x="7" y="427"/>
                    </a:lnTo>
                    <a:lnTo>
                      <a:pt x="10" y="435"/>
                    </a:lnTo>
                    <a:lnTo>
                      <a:pt x="15" y="442"/>
                    </a:lnTo>
                    <a:lnTo>
                      <a:pt x="20" y="449"/>
                    </a:lnTo>
                    <a:lnTo>
                      <a:pt x="26" y="456"/>
                    </a:lnTo>
                    <a:lnTo>
                      <a:pt x="33" y="462"/>
                    </a:lnTo>
                    <a:lnTo>
                      <a:pt x="39" y="467"/>
                    </a:lnTo>
                    <a:lnTo>
                      <a:pt x="47" y="471"/>
                    </a:lnTo>
                    <a:lnTo>
                      <a:pt x="55" y="475"/>
                    </a:lnTo>
                    <a:lnTo>
                      <a:pt x="63" y="477"/>
                    </a:lnTo>
                    <a:lnTo>
                      <a:pt x="72" y="480"/>
                    </a:lnTo>
                    <a:lnTo>
                      <a:pt x="81" y="482"/>
                    </a:lnTo>
                    <a:lnTo>
                      <a:pt x="90" y="482"/>
                    </a:lnTo>
                    <a:lnTo>
                      <a:pt x="421" y="482"/>
                    </a:lnTo>
                    <a:lnTo>
                      <a:pt x="431" y="482"/>
                    </a:lnTo>
                    <a:lnTo>
                      <a:pt x="440" y="480"/>
                    </a:lnTo>
                    <a:lnTo>
                      <a:pt x="449" y="477"/>
                    </a:lnTo>
                    <a:lnTo>
                      <a:pt x="457" y="475"/>
                    </a:lnTo>
                    <a:lnTo>
                      <a:pt x="465" y="472"/>
                    </a:lnTo>
                    <a:lnTo>
                      <a:pt x="473" y="467"/>
                    </a:lnTo>
                    <a:lnTo>
                      <a:pt x="480" y="462"/>
                    </a:lnTo>
                    <a:lnTo>
                      <a:pt x="486" y="456"/>
                    </a:lnTo>
                    <a:lnTo>
                      <a:pt x="491" y="449"/>
                    </a:lnTo>
                    <a:lnTo>
                      <a:pt x="497" y="442"/>
                    </a:lnTo>
                    <a:lnTo>
                      <a:pt x="501" y="436"/>
                    </a:lnTo>
                    <a:lnTo>
                      <a:pt x="505" y="428"/>
                    </a:lnTo>
                    <a:lnTo>
                      <a:pt x="508" y="419"/>
                    </a:lnTo>
                    <a:lnTo>
                      <a:pt x="510" y="411"/>
                    </a:lnTo>
                    <a:lnTo>
                      <a:pt x="512" y="401"/>
                    </a:lnTo>
                    <a:lnTo>
                      <a:pt x="512" y="392"/>
                    </a:lnTo>
                    <a:lnTo>
                      <a:pt x="512" y="271"/>
                    </a:lnTo>
                    <a:lnTo>
                      <a:pt x="542" y="271"/>
                    </a:lnTo>
                    <a:lnTo>
                      <a:pt x="554" y="271"/>
                    </a:lnTo>
                    <a:lnTo>
                      <a:pt x="567" y="269"/>
                    </a:lnTo>
                    <a:lnTo>
                      <a:pt x="579" y="266"/>
                    </a:lnTo>
                    <a:lnTo>
                      <a:pt x="591" y="262"/>
                    </a:lnTo>
                    <a:lnTo>
                      <a:pt x="601" y="257"/>
                    </a:lnTo>
                    <a:lnTo>
                      <a:pt x="611" y="252"/>
                    </a:lnTo>
                    <a:lnTo>
                      <a:pt x="620" y="245"/>
                    </a:lnTo>
                    <a:lnTo>
                      <a:pt x="628" y="237"/>
                    </a:lnTo>
                    <a:lnTo>
                      <a:pt x="636" y="229"/>
                    </a:lnTo>
                    <a:lnTo>
                      <a:pt x="643" y="220"/>
                    </a:lnTo>
                    <a:lnTo>
                      <a:pt x="648" y="210"/>
                    </a:lnTo>
                    <a:lnTo>
                      <a:pt x="654" y="199"/>
                    </a:lnTo>
                    <a:lnTo>
                      <a:pt x="657" y="187"/>
                    </a:lnTo>
                    <a:lnTo>
                      <a:pt x="661" y="176"/>
                    </a:lnTo>
                    <a:lnTo>
                      <a:pt x="662" y="164"/>
                    </a:lnTo>
                    <a:lnTo>
                      <a:pt x="663" y="151"/>
                    </a:lnTo>
                    <a:lnTo>
                      <a:pt x="662" y="138"/>
                    </a:lnTo>
                    <a:lnTo>
                      <a:pt x="661" y="125"/>
                    </a:lnTo>
                    <a:lnTo>
                      <a:pt x="657" y="114"/>
                    </a:lnTo>
                    <a:lnTo>
                      <a:pt x="654" y="103"/>
                    </a:lnTo>
                    <a:lnTo>
                      <a:pt x="648" y="92"/>
                    </a:lnTo>
                    <a:lnTo>
                      <a:pt x="643" y="82"/>
                    </a:lnTo>
                    <a:lnTo>
                      <a:pt x="636" y="73"/>
                    </a:lnTo>
                    <a:lnTo>
                      <a:pt x="628" y="64"/>
                    </a:lnTo>
                    <a:lnTo>
                      <a:pt x="620" y="56"/>
                    </a:lnTo>
                    <a:lnTo>
                      <a:pt x="611" y="49"/>
                    </a:lnTo>
                    <a:lnTo>
                      <a:pt x="601" y="44"/>
                    </a:lnTo>
                    <a:lnTo>
                      <a:pt x="591" y="39"/>
                    </a:lnTo>
                    <a:lnTo>
                      <a:pt x="579" y="36"/>
                    </a:lnTo>
                    <a:lnTo>
                      <a:pt x="567" y="33"/>
                    </a:lnTo>
                    <a:lnTo>
                      <a:pt x="554" y="31"/>
                    </a:lnTo>
                    <a:lnTo>
                      <a:pt x="542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4609"/>
              <p:cNvSpPr>
                <a:spLocks/>
              </p:cNvSpPr>
              <p:nvPr/>
            </p:nvSpPr>
            <p:spPr bwMode="auto">
              <a:xfrm>
                <a:off x="6469063" y="4703763"/>
                <a:ext cx="36513" cy="41275"/>
              </a:xfrm>
              <a:custGeom>
                <a:avLst/>
                <a:gdLst>
                  <a:gd name="T0" fmla="*/ 22 w 116"/>
                  <a:gd name="T1" fmla="*/ 2 h 132"/>
                  <a:gd name="T2" fmla="*/ 18 w 116"/>
                  <a:gd name="T3" fmla="*/ 1 h 132"/>
                  <a:gd name="T4" fmla="*/ 14 w 116"/>
                  <a:gd name="T5" fmla="*/ 0 h 132"/>
                  <a:gd name="T6" fmla="*/ 10 w 116"/>
                  <a:gd name="T7" fmla="*/ 1 h 132"/>
                  <a:gd name="T8" fmla="*/ 7 w 116"/>
                  <a:gd name="T9" fmla="*/ 3 h 132"/>
                  <a:gd name="T10" fmla="*/ 3 w 116"/>
                  <a:gd name="T11" fmla="*/ 5 h 132"/>
                  <a:gd name="T12" fmla="*/ 1 w 116"/>
                  <a:gd name="T13" fmla="*/ 9 h 132"/>
                  <a:gd name="T14" fmla="*/ 0 w 116"/>
                  <a:gd name="T15" fmla="*/ 13 h 132"/>
                  <a:gd name="T16" fmla="*/ 0 w 116"/>
                  <a:gd name="T17" fmla="*/ 17 h 132"/>
                  <a:gd name="T18" fmla="*/ 14 w 116"/>
                  <a:gd name="T19" fmla="*/ 132 h 132"/>
                  <a:gd name="T20" fmla="*/ 116 w 116"/>
                  <a:gd name="T21" fmla="*/ 56 h 132"/>
                  <a:gd name="T22" fmla="*/ 22 w 116"/>
                  <a:gd name="T23" fmla="*/ 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6" h="132">
                    <a:moveTo>
                      <a:pt x="22" y="2"/>
                    </a:moveTo>
                    <a:lnTo>
                      <a:pt x="18" y="1"/>
                    </a:lnTo>
                    <a:lnTo>
                      <a:pt x="14" y="0"/>
                    </a:lnTo>
                    <a:lnTo>
                      <a:pt x="10" y="1"/>
                    </a:lnTo>
                    <a:lnTo>
                      <a:pt x="7" y="3"/>
                    </a:lnTo>
                    <a:lnTo>
                      <a:pt x="3" y="5"/>
                    </a:lnTo>
                    <a:lnTo>
                      <a:pt x="1" y="9"/>
                    </a:lnTo>
                    <a:lnTo>
                      <a:pt x="0" y="13"/>
                    </a:lnTo>
                    <a:lnTo>
                      <a:pt x="0" y="17"/>
                    </a:lnTo>
                    <a:lnTo>
                      <a:pt x="14" y="132"/>
                    </a:lnTo>
                    <a:lnTo>
                      <a:pt x="116" y="56"/>
                    </a:lnTo>
                    <a:lnTo>
                      <a:pt x="2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4610"/>
              <p:cNvSpPr>
                <a:spLocks noEditPoints="1"/>
              </p:cNvSpPr>
              <p:nvPr/>
            </p:nvSpPr>
            <p:spPr bwMode="auto">
              <a:xfrm>
                <a:off x="6477000" y="4656138"/>
                <a:ext cx="201613" cy="123825"/>
              </a:xfrm>
              <a:custGeom>
                <a:avLst/>
                <a:gdLst>
                  <a:gd name="T0" fmla="*/ 526 w 635"/>
                  <a:gd name="T1" fmla="*/ 117 h 391"/>
                  <a:gd name="T2" fmla="*/ 548 w 635"/>
                  <a:gd name="T3" fmla="*/ 80 h 391"/>
                  <a:gd name="T4" fmla="*/ 558 w 635"/>
                  <a:gd name="T5" fmla="*/ 48 h 391"/>
                  <a:gd name="T6" fmla="*/ 583 w 635"/>
                  <a:gd name="T7" fmla="*/ 72 h 391"/>
                  <a:gd name="T8" fmla="*/ 600 w 635"/>
                  <a:gd name="T9" fmla="*/ 108 h 391"/>
                  <a:gd name="T10" fmla="*/ 602 w 635"/>
                  <a:gd name="T11" fmla="*/ 164 h 391"/>
                  <a:gd name="T12" fmla="*/ 583 w 635"/>
                  <a:gd name="T13" fmla="*/ 202 h 391"/>
                  <a:gd name="T14" fmla="*/ 559 w 635"/>
                  <a:gd name="T15" fmla="*/ 213 h 391"/>
                  <a:gd name="T16" fmla="*/ 542 w 635"/>
                  <a:gd name="T17" fmla="*/ 213 h 391"/>
                  <a:gd name="T18" fmla="*/ 514 w 635"/>
                  <a:gd name="T19" fmla="*/ 198 h 391"/>
                  <a:gd name="T20" fmla="*/ 500 w 635"/>
                  <a:gd name="T21" fmla="*/ 167 h 391"/>
                  <a:gd name="T22" fmla="*/ 183 w 635"/>
                  <a:gd name="T23" fmla="*/ 391 h 391"/>
                  <a:gd name="T24" fmla="*/ 193 w 635"/>
                  <a:gd name="T25" fmla="*/ 387 h 391"/>
                  <a:gd name="T26" fmla="*/ 202 w 635"/>
                  <a:gd name="T27" fmla="*/ 387 h 391"/>
                  <a:gd name="T28" fmla="*/ 396 w 635"/>
                  <a:gd name="T29" fmla="*/ 390 h 391"/>
                  <a:gd name="T30" fmla="*/ 486 w 635"/>
                  <a:gd name="T31" fmla="*/ 391 h 391"/>
                  <a:gd name="T32" fmla="*/ 499 w 635"/>
                  <a:gd name="T33" fmla="*/ 382 h 391"/>
                  <a:gd name="T34" fmla="*/ 583 w 635"/>
                  <a:gd name="T35" fmla="*/ 237 h 391"/>
                  <a:gd name="T36" fmla="*/ 605 w 635"/>
                  <a:gd name="T37" fmla="*/ 221 h 391"/>
                  <a:gd name="T38" fmla="*/ 622 w 635"/>
                  <a:gd name="T39" fmla="*/ 197 h 391"/>
                  <a:gd name="T40" fmla="*/ 635 w 635"/>
                  <a:gd name="T41" fmla="*/ 146 h 391"/>
                  <a:gd name="T42" fmla="*/ 629 w 635"/>
                  <a:gd name="T43" fmla="*/ 99 h 391"/>
                  <a:gd name="T44" fmla="*/ 608 w 635"/>
                  <a:gd name="T45" fmla="*/ 55 h 391"/>
                  <a:gd name="T46" fmla="*/ 568 w 635"/>
                  <a:gd name="T47" fmla="*/ 19 h 391"/>
                  <a:gd name="T48" fmla="*/ 522 w 635"/>
                  <a:gd name="T49" fmla="*/ 2 h 391"/>
                  <a:gd name="T50" fmla="*/ 508 w 635"/>
                  <a:gd name="T51" fmla="*/ 12 h 391"/>
                  <a:gd name="T52" fmla="*/ 514 w 635"/>
                  <a:gd name="T53" fmla="*/ 31 h 391"/>
                  <a:gd name="T54" fmla="*/ 522 w 635"/>
                  <a:gd name="T55" fmla="*/ 54 h 391"/>
                  <a:gd name="T56" fmla="*/ 516 w 635"/>
                  <a:gd name="T57" fmla="*/ 79 h 391"/>
                  <a:gd name="T58" fmla="*/ 491 w 635"/>
                  <a:gd name="T59" fmla="*/ 112 h 391"/>
                  <a:gd name="T60" fmla="*/ 474 w 635"/>
                  <a:gd name="T61" fmla="*/ 143 h 391"/>
                  <a:gd name="T62" fmla="*/ 470 w 635"/>
                  <a:gd name="T63" fmla="*/ 173 h 391"/>
                  <a:gd name="T64" fmla="*/ 479 w 635"/>
                  <a:gd name="T65" fmla="*/ 202 h 391"/>
                  <a:gd name="T66" fmla="*/ 409 w 635"/>
                  <a:gd name="T67" fmla="*/ 346 h 391"/>
                  <a:gd name="T68" fmla="*/ 328 w 635"/>
                  <a:gd name="T69" fmla="*/ 329 h 391"/>
                  <a:gd name="T70" fmla="*/ 320 w 635"/>
                  <a:gd name="T71" fmla="*/ 321 h 391"/>
                  <a:gd name="T72" fmla="*/ 320 w 635"/>
                  <a:gd name="T73" fmla="*/ 310 h 391"/>
                  <a:gd name="T74" fmla="*/ 328 w 635"/>
                  <a:gd name="T75" fmla="*/ 302 h 391"/>
                  <a:gd name="T76" fmla="*/ 409 w 635"/>
                  <a:gd name="T77" fmla="*/ 240 h 391"/>
                  <a:gd name="T78" fmla="*/ 295 w 635"/>
                  <a:gd name="T79" fmla="*/ 238 h 391"/>
                  <a:gd name="T80" fmla="*/ 288 w 635"/>
                  <a:gd name="T81" fmla="*/ 229 h 391"/>
                  <a:gd name="T82" fmla="*/ 290 w 635"/>
                  <a:gd name="T83" fmla="*/ 217 h 391"/>
                  <a:gd name="T84" fmla="*/ 300 w 635"/>
                  <a:gd name="T85" fmla="*/ 211 h 391"/>
                  <a:gd name="T86" fmla="*/ 333 w 635"/>
                  <a:gd name="T87" fmla="*/ 180 h 391"/>
                  <a:gd name="T88" fmla="*/ 323 w 635"/>
                  <a:gd name="T89" fmla="*/ 176 h 391"/>
                  <a:gd name="T90" fmla="*/ 318 w 635"/>
                  <a:gd name="T91" fmla="*/ 166 h 391"/>
                  <a:gd name="T92" fmla="*/ 323 w 635"/>
                  <a:gd name="T93" fmla="*/ 154 h 391"/>
                  <a:gd name="T94" fmla="*/ 333 w 635"/>
                  <a:gd name="T95" fmla="*/ 150 h 391"/>
                  <a:gd name="T96" fmla="*/ 300 w 635"/>
                  <a:gd name="T97" fmla="*/ 119 h 391"/>
                  <a:gd name="T98" fmla="*/ 290 w 635"/>
                  <a:gd name="T99" fmla="*/ 114 h 391"/>
                  <a:gd name="T100" fmla="*/ 288 w 635"/>
                  <a:gd name="T101" fmla="*/ 102 h 391"/>
                  <a:gd name="T102" fmla="*/ 295 w 635"/>
                  <a:gd name="T103" fmla="*/ 92 h 391"/>
                  <a:gd name="T104" fmla="*/ 409 w 635"/>
                  <a:gd name="T105" fmla="*/ 90 h 391"/>
                  <a:gd name="T106" fmla="*/ 405 w 635"/>
                  <a:gd name="T107" fmla="*/ 6 h 391"/>
                  <a:gd name="T108" fmla="*/ 396 w 635"/>
                  <a:gd name="T109" fmla="*/ 0 h 391"/>
                  <a:gd name="T110" fmla="*/ 207 w 635"/>
                  <a:gd name="T111" fmla="*/ 1 h 391"/>
                  <a:gd name="T112" fmla="*/ 199 w 635"/>
                  <a:gd name="T113" fmla="*/ 9 h 391"/>
                  <a:gd name="T114" fmla="*/ 196 w 635"/>
                  <a:gd name="T115" fmla="*/ 370 h 391"/>
                  <a:gd name="T116" fmla="*/ 50 w 635"/>
                  <a:gd name="T117" fmla="*/ 385 h 391"/>
                  <a:gd name="T118" fmla="*/ 62 w 635"/>
                  <a:gd name="T119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5" h="391">
                    <a:moveTo>
                      <a:pt x="505" y="147"/>
                    </a:moveTo>
                    <a:lnTo>
                      <a:pt x="510" y="136"/>
                    </a:lnTo>
                    <a:lnTo>
                      <a:pt x="521" y="124"/>
                    </a:lnTo>
                    <a:lnTo>
                      <a:pt x="526" y="117"/>
                    </a:lnTo>
                    <a:lnTo>
                      <a:pt x="532" y="108"/>
                    </a:lnTo>
                    <a:lnTo>
                      <a:pt x="539" y="100"/>
                    </a:lnTo>
                    <a:lnTo>
                      <a:pt x="543" y="90"/>
                    </a:lnTo>
                    <a:lnTo>
                      <a:pt x="548" y="80"/>
                    </a:lnTo>
                    <a:lnTo>
                      <a:pt x="550" y="68"/>
                    </a:lnTo>
                    <a:lnTo>
                      <a:pt x="551" y="56"/>
                    </a:lnTo>
                    <a:lnTo>
                      <a:pt x="550" y="44"/>
                    </a:lnTo>
                    <a:lnTo>
                      <a:pt x="558" y="48"/>
                    </a:lnTo>
                    <a:lnTo>
                      <a:pt x="565" y="54"/>
                    </a:lnTo>
                    <a:lnTo>
                      <a:pt x="571" y="59"/>
                    </a:lnTo>
                    <a:lnTo>
                      <a:pt x="577" y="65"/>
                    </a:lnTo>
                    <a:lnTo>
                      <a:pt x="583" y="72"/>
                    </a:lnTo>
                    <a:lnTo>
                      <a:pt x="587" y="79"/>
                    </a:lnTo>
                    <a:lnTo>
                      <a:pt x="591" y="85"/>
                    </a:lnTo>
                    <a:lnTo>
                      <a:pt x="594" y="93"/>
                    </a:lnTo>
                    <a:lnTo>
                      <a:pt x="600" y="108"/>
                    </a:lnTo>
                    <a:lnTo>
                      <a:pt x="603" y="124"/>
                    </a:lnTo>
                    <a:lnTo>
                      <a:pt x="604" y="138"/>
                    </a:lnTo>
                    <a:lnTo>
                      <a:pt x="603" y="154"/>
                    </a:lnTo>
                    <a:lnTo>
                      <a:pt x="602" y="164"/>
                    </a:lnTo>
                    <a:lnTo>
                      <a:pt x="599" y="175"/>
                    </a:lnTo>
                    <a:lnTo>
                      <a:pt x="594" y="185"/>
                    </a:lnTo>
                    <a:lnTo>
                      <a:pt x="590" y="194"/>
                    </a:lnTo>
                    <a:lnTo>
                      <a:pt x="583" y="202"/>
                    </a:lnTo>
                    <a:lnTo>
                      <a:pt x="575" y="208"/>
                    </a:lnTo>
                    <a:lnTo>
                      <a:pt x="569" y="211"/>
                    </a:lnTo>
                    <a:lnTo>
                      <a:pt x="565" y="212"/>
                    </a:lnTo>
                    <a:lnTo>
                      <a:pt x="559" y="213"/>
                    </a:lnTo>
                    <a:lnTo>
                      <a:pt x="553" y="214"/>
                    </a:lnTo>
                    <a:lnTo>
                      <a:pt x="553" y="214"/>
                    </a:lnTo>
                    <a:lnTo>
                      <a:pt x="548" y="213"/>
                    </a:lnTo>
                    <a:lnTo>
                      <a:pt x="542" y="213"/>
                    </a:lnTo>
                    <a:lnTo>
                      <a:pt x="536" y="211"/>
                    </a:lnTo>
                    <a:lnTo>
                      <a:pt x="530" y="208"/>
                    </a:lnTo>
                    <a:lnTo>
                      <a:pt x="521" y="204"/>
                    </a:lnTo>
                    <a:lnTo>
                      <a:pt x="514" y="198"/>
                    </a:lnTo>
                    <a:lnTo>
                      <a:pt x="507" y="191"/>
                    </a:lnTo>
                    <a:lnTo>
                      <a:pt x="504" y="184"/>
                    </a:lnTo>
                    <a:lnTo>
                      <a:pt x="500" y="175"/>
                    </a:lnTo>
                    <a:lnTo>
                      <a:pt x="500" y="167"/>
                    </a:lnTo>
                    <a:lnTo>
                      <a:pt x="501" y="156"/>
                    </a:lnTo>
                    <a:lnTo>
                      <a:pt x="505" y="147"/>
                    </a:lnTo>
                    <a:close/>
                    <a:moveTo>
                      <a:pt x="62" y="391"/>
                    </a:moveTo>
                    <a:lnTo>
                      <a:pt x="183" y="391"/>
                    </a:lnTo>
                    <a:lnTo>
                      <a:pt x="183" y="391"/>
                    </a:lnTo>
                    <a:lnTo>
                      <a:pt x="183" y="391"/>
                    </a:lnTo>
                    <a:lnTo>
                      <a:pt x="189" y="390"/>
                    </a:lnTo>
                    <a:lnTo>
                      <a:pt x="193" y="387"/>
                    </a:lnTo>
                    <a:lnTo>
                      <a:pt x="196" y="382"/>
                    </a:lnTo>
                    <a:lnTo>
                      <a:pt x="198" y="377"/>
                    </a:lnTo>
                    <a:lnTo>
                      <a:pt x="199" y="382"/>
                    </a:lnTo>
                    <a:lnTo>
                      <a:pt x="202" y="387"/>
                    </a:lnTo>
                    <a:lnTo>
                      <a:pt x="207" y="390"/>
                    </a:lnTo>
                    <a:lnTo>
                      <a:pt x="212" y="391"/>
                    </a:lnTo>
                    <a:lnTo>
                      <a:pt x="393" y="391"/>
                    </a:lnTo>
                    <a:lnTo>
                      <a:pt x="396" y="390"/>
                    </a:lnTo>
                    <a:lnTo>
                      <a:pt x="400" y="389"/>
                    </a:lnTo>
                    <a:lnTo>
                      <a:pt x="403" y="390"/>
                    </a:lnTo>
                    <a:lnTo>
                      <a:pt x="407" y="391"/>
                    </a:lnTo>
                    <a:lnTo>
                      <a:pt x="486" y="391"/>
                    </a:lnTo>
                    <a:lnTo>
                      <a:pt x="489" y="390"/>
                    </a:lnTo>
                    <a:lnTo>
                      <a:pt x="494" y="389"/>
                    </a:lnTo>
                    <a:lnTo>
                      <a:pt x="496" y="386"/>
                    </a:lnTo>
                    <a:lnTo>
                      <a:pt x="499" y="382"/>
                    </a:lnTo>
                    <a:lnTo>
                      <a:pt x="564" y="242"/>
                    </a:lnTo>
                    <a:lnTo>
                      <a:pt x="570" y="241"/>
                    </a:lnTo>
                    <a:lnTo>
                      <a:pt x="577" y="240"/>
                    </a:lnTo>
                    <a:lnTo>
                      <a:pt x="583" y="237"/>
                    </a:lnTo>
                    <a:lnTo>
                      <a:pt x="590" y="234"/>
                    </a:lnTo>
                    <a:lnTo>
                      <a:pt x="595" y="230"/>
                    </a:lnTo>
                    <a:lnTo>
                      <a:pt x="601" y="227"/>
                    </a:lnTo>
                    <a:lnTo>
                      <a:pt x="605" y="221"/>
                    </a:lnTo>
                    <a:lnTo>
                      <a:pt x="610" y="216"/>
                    </a:lnTo>
                    <a:lnTo>
                      <a:pt x="614" y="211"/>
                    </a:lnTo>
                    <a:lnTo>
                      <a:pt x="619" y="204"/>
                    </a:lnTo>
                    <a:lnTo>
                      <a:pt x="622" y="197"/>
                    </a:lnTo>
                    <a:lnTo>
                      <a:pt x="626" y="190"/>
                    </a:lnTo>
                    <a:lnTo>
                      <a:pt x="630" y="175"/>
                    </a:lnTo>
                    <a:lnTo>
                      <a:pt x="634" y="158"/>
                    </a:lnTo>
                    <a:lnTo>
                      <a:pt x="635" y="146"/>
                    </a:lnTo>
                    <a:lnTo>
                      <a:pt x="635" y="134"/>
                    </a:lnTo>
                    <a:lnTo>
                      <a:pt x="634" y="123"/>
                    </a:lnTo>
                    <a:lnTo>
                      <a:pt x="631" y="110"/>
                    </a:lnTo>
                    <a:lnTo>
                      <a:pt x="629" y="99"/>
                    </a:lnTo>
                    <a:lnTo>
                      <a:pt x="625" y="88"/>
                    </a:lnTo>
                    <a:lnTo>
                      <a:pt x="620" y="76"/>
                    </a:lnTo>
                    <a:lnTo>
                      <a:pt x="614" y="65"/>
                    </a:lnTo>
                    <a:lnTo>
                      <a:pt x="608" y="55"/>
                    </a:lnTo>
                    <a:lnTo>
                      <a:pt x="599" y="45"/>
                    </a:lnTo>
                    <a:lnTo>
                      <a:pt x="590" y="36"/>
                    </a:lnTo>
                    <a:lnTo>
                      <a:pt x="579" y="27"/>
                    </a:lnTo>
                    <a:lnTo>
                      <a:pt x="568" y="19"/>
                    </a:lnTo>
                    <a:lnTo>
                      <a:pt x="556" y="12"/>
                    </a:lnTo>
                    <a:lnTo>
                      <a:pt x="542" y="6"/>
                    </a:lnTo>
                    <a:lnTo>
                      <a:pt x="526" y="3"/>
                    </a:lnTo>
                    <a:lnTo>
                      <a:pt x="522" y="2"/>
                    </a:lnTo>
                    <a:lnTo>
                      <a:pt x="517" y="3"/>
                    </a:lnTo>
                    <a:lnTo>
                      <a:pt x="514" y="5"/>
                    </a:lnTo>
                    <a:lnTo>
                      <a:pt x="510" y="9"/>
                    </a:lnTo>
                    <a:lnTo>
                      <a:pt x="508" y="12"/>
                    </a:lnTo>
                    <a:lnTo>
                      <a:pt x="508" y="16"/>
                    </a:lnTo>
                    <a:lnTo>
                      <a:pt x="508" y="21"/>
                    </a:lnTo>
                    <a:lnTo>
                      <a:pt x="510" y="25"/>
                    </a:lnTo>
                    <a:lnTo>
                      <a:pt x="514" y="31"/>
                    </a:lnTo>
                    <a:lnTo>
                      <a:pt x="517" y="38"/>
                    </a:lnTo>
                    <a:lnTo>
                      <a:pt x="520" y="44"/>
                    </a:lnTo>
                    <a:lnTo>
                      <a:pt x="521" y="49"/>
                    </a:lnTo>
                    <a:lnTo>
                      <a:pt x="522" y="54"/>
                    </a:lnTo>
                    <a:lnTo>
                      <a:pt x="522" y="59"/>
                    </a:lnTo>
                    <a:lnTo>
                      <a:pt x="521" y="64"/>
                    </a:lnTo>
                    <a:lnTo>
                      <a:pt x="520" y="70"/>
                    </a:lnTo>
                    <a:lnTo>
                      <a:pt x="516" y="79"/>
                    </a:lnTo>
                    <a:lnTo>
                      <a:pt x="510" y="88"/>
                    </a:lnTo>
                    <a:lnTo>
                      <a:pt x="504" y="97"/>
                    </a:lnTo>
                    <a:lnTo>
                      <a:pt x="497" y="106"/>
                    </a:lnTo>
                    <a:lnTo>
                      <a:pt x="491" y="112"/>
                    </a:lnTo>
                    <a:lnTo>
                      <a:pt x="486" y="120"/>
                    </a:lnTo>
                    <a:lnTo>
                      <a:pt x="481" y="128"/>
                    </a:lnTo>
                    <a:lnTo>
                      <a:pt x="477" y="136"/>
                    </a:lnTo>
                    <a:lnTo>
                      <a:pt x="474" y="143"/>
                    </a:lnTo>
                    <a:lnTo>
                      <a:pt x="472" y="151"/>
                    </a:lnTo>
                    <a:lnTo>
                      <a:pt x="471" y="159"/>
                    </a:lnTo>
                    <a:lnTo>
                      <a:pt x="470" y="167"/>
                    </a:lnTo>
                    <a:lnTo>
                      <a:pt x="470" y="173"/>
                    </a:lnTo>
                    <a:lnTo>
                      <a:pt x="471" y="181"/>
                    </a:lnTo>
                    <a:lnTo>
                      <a:pt x="473" y="188"/>
                    </a:lnTo>
                    <a:lnTo>
                      <a:pt x="475" y="195"/>
                    </a:lnTo>
                    <a:lnTo>
                      <a:pt x="479" y="202"/>
                    </a:lnTo>
                    <a:lnTo>
                      <a:pt x="482" y="207"/>
                    </a:lnTo>
                    <a:lnTo>
                      <a:pt x="487" y="213"/>
                    </a:lnTo>
                    <a:lnTo>
                      <a:pt x="491" y="219"/>
                    </a:lnTo>
                    <a:lnTo>
                      <a:pt x="409" y="346"/>
                    </a:lnTo>
                    <a:lnTo>
                      <a:pt x="409" y="330"/>
                    </a:lnTo>
                    <a:lnTo>
                      <a:pt x="333" y="330"/>
                    </a:lnTo>
                    <a:lnTo>
                      <a:pt x="330" y="330"/>
                    </a:lnTo>
                    <a:lnTo>
                      <a:pt x="328" y="329"/>
                    </a:lnTo>
                    <a:lnTo>
                      <a:pt x="324" y="328"/>
                    </a:lnTo>
                    <a:lnTo>
                      <a:pt x="323" y="326"/>
                    </a:lnTo>
                    <a:lnTo>
                      <a:pt x="321" y="324"/>
                    </a:lnTo>
                    <a:lnTo>
                      <a:pt x="320" y="321"/>
                    </a:lnTo>
                    <a:lnTo>
                      <a:pt x="318" y="319"/>
                    </a:lnTo>
                    <a:lnTo>
                      <a:pt x="318" y="316"/>
                    </a:lnTo>
                    <a:lnTo>
                      <a:pt x="318" y="312"/>
                    </a:lnTo>
                    <a:lnTo>
                      <a:pt x="320" y="310"/>
                    </a:lnTo>
                    <a:lnTo>
                      <a:pt x="321" y="308"/>
                    </a:lnTo>
                    <a:lnTo>
                      <a:pt x="323" y="306"/>
                    </a:lnTo>
                    <a:lnTo>
                      <a:pt x="324" y="303"/>
                    </a:lnTo>
                    <a:lnTo>
                      <a:pt x="328" y="302"/>
                    </a:lnTo>
                    <a:lnTo>
                      <a:pt x="330" y="301"/>
                    </a:lnTo>
                    <a:lnTo>
                      <a:pt x="333" y="301"/>
                    </a:lnTo>
                    <a:lnTo>
                      <a:pt x="409" y="301"/>
                    </a:lnTo>
                    <a:lnTo>
                      <a:pt x="409" y="240"/>
                    </a:lnTo>
                    <a:lnTo>
                      <a:pt x="303" y="240"/>
                    </a:lnTo>
                    <a:lnTo>
                      <a:pt x="300" y="240"/>
                    </a:lnTo>
                    <a:lnTo>
                      <a:pt x="297" y="239"/>
                    </a:lnTo>
                    <a:lnTo>
                      <a:pt x="295" y="238"/>
                    </a:lnTo>
                    <a:lnTo>
                      <a:pt x="292" y="236"/>
                    </a:lnTo>
                    <a:lnTo>
                      <a:pt x="290" y="233"/>
                    </a:lnTo>
                    <a:lnTo>
                      <a:pt x="289" y="231"/>
                    </a:lnTo>
                    <a:lnTo>
                      <a:pt x="288" y="229"/>
                    </a:lnTo>
                    <a:lnTo>
                      <a:pt x="288" y="225"/>
                    </a:lnTo>
                    <a:lnTo>
                      <a:pt x="288" y="222"/>
                    </a:lnTo>
                    <a:lnTo>
                      <a:pt x="289" y="220"/>
                    </a:lnTo>
                    <a:lnTo>
                      <a:pt x="290" y="217"/>
                    </a:lnTo>
                    <a:lnTo>
                      <a:pt x="292" y="215"/>
                    </a:lnTo>
                    <a:lnTo>
                      <a:pt x="295" y="213"/>
                    </a:lnTo>
                    <a:lnTo>
                      <a:pt x="297" y="212"/>
                    </a:lnTo>
                    <a:lnTo>
                      <a:pt x="300" y="211"/>
                    </a:lnTo>
                    <a:lnTo>
                      <a:pt x="303" y="211"/>
                    </a:lnTo>
                    <a:lnTo>
                      <a:pt x="409" y="211"/>
                    </a:lnTo>
                    <a:lnTo>
                      <a:pt x="409" y="180"/>
                    </a:lnTo>
                    <a:lnTo>
                      <a:pt x="333" y="180"/>
                    </a:lnTo>
                    <a:lnTo>
                      <a:pt x="330" y="180"/>
                    </a:lnTo>
                    <a:lnTo>
                      <a:pt x="328" y="179"/>
                    </a:lnTo>
                    <a:lnTo>
                      <a:pt x="324" y="178"/>
                    </a:lnTo>
                    <a:lnTo>
                      <a:pt x="323" y="176"/>
                    </a:lnTo>
                    <a:lnTo>
                      <a:pt x="321" y="173"/>
                    </a:lnTo>
                    <a:lnTo>
                      <a:pt x="320" y="171"/>
                    </a:lnTo>
                    <a:lnTo>
                      <a:pt x="318" y="168"/>
                    </a:lnTo>
                    <a:lnTo>
                      <a:pt x="318" y="166"/>
                    </a:lnTo>
                    <a:lnTo>
                      <a:pt x="318" y="162"/>
                    </a:lnTo>
                    <a:lnTo>
                      <a:pt x="320" y="160"/>
                    </a:lnTo>
                    <a:lnTo>
                      <a:pt x="321" y="156"/>
                    </a:lnTo>
                    <a:lnTo>
                      <a:pt x="323" y="154"/>
                    </a:lnTo>
                    <a:lnTo>
                      <a:pt x="324" y="153"/>
                    </a:lnTo>
                    <a:lnTo>
                      <a:pt x="328" y="151"/>
                    </a:lnTo>
                    <a:lnTo>
                      <a:pt x="330" y="151"/>
                    </a:lnTo>
                    <a:lnTo>
                      <a:pt x="333" y="150"/>
                    </a:lnTo>
                    <a:lnTo>
                      <a:pt x="409" y="150"/>
                    </a:lnTo>
                    <a:lnTo>
                      <a:pt x="409" y="120"/>
                    </a:lnTo>
                    <a:lnTo>
                      <a:pt x="303" y="120"/>
                    </a:lnTo>
                    <a:lnTo>
                      <a:pt x="300" y="119"/>
                    </a:lnTo>
                    <a:lnTo>
                      <a:pt x="297" y="119"/>
                    </a:lnTo>
                    <a:lnTo>
                      <a:pt x="295" y="117"/>
                    </a:lnTo>
                    <a:lnTo>
                      <a:pt x="292" y="116"/>
                    </a:lnTo>
                    <a:lnTo>
                      <a:pt x="290" y="114"/>
                    </a:lnTo>
                    <a:lnTo>
                      <a:pt x="289" y="111"/>
                    </a:lnTo>
                    <a:lnTo>
                      <a:pt x="288" y="108"/>
                    </a:lnTo>
                    <a:lnTo>
                      <a:pt x="288" y="105"/>
                    </a:lnTo>
                    <a:lnTo>
                      <a:pt x="288" y="102"/>
                    </a:lnTo>
                    <a:lnTo>
                      <a:pt x="289" y="99"/>
                    </a:lnTo>
                    <a:lnTo>
                      <a:pt x="290" y="97"/>
                    </a:lnTo>
                    <a:lnTo>
                      <a:pt x="292" y="94"/>
                    </a:lnTo>
                    <a:lnTo>
                      <a:pt x="295" y="92"/>
                    </a:lnTo>
                    <a:lnTo>
                      <a:pt x="297" y="91"/>
                    </a:lnTo>
                    <a:lnTo>
                      <a:pt x="300" y="90"/>
                    </a:lnTo>
                    <a:lnTo>
                      <a:pt x="303" y="90"/>
                    </a:lnTo>
                    <a:lnTo>
                      <a:pt x="409" y="90"/>
                    </a:lnTo>
                    <a:lnTo>
                      <a:pt x="409" y="14"/>
                    </a:lnTo>
                    <a:lnTo>
                      <a:pt x="408" y="12"/>
                    </a:lnTo>
                    <a:lnTo>
                      <a:pt x="408" y="9"/>
                    </a:lnTo>
                    <a:lnTo>
                      <a:pt x="405" y="6"/>
                    </a:lnTo>
                    <a:lnTo>
                      <a:pt x="404" y="4"/>
                    </a:lnTo>
                    <a:lnTo>
                      <a:pt x="402" y="2"/>
                    </a:lnTo>
                    <a:lnTo>
                      <a:pt x="399" y="1"/>
                    </a:lnTo>
                    <a:lnTo>
                      <a:pt x="396" y="0"/>
                    </a:lnTo>
                    <a:lnTo>
                      <a:pt x="393" y="0"/>
                    </a:lnTo>
                    <a:lnTo>
                      <a:pt x="212" y="0"/>
                    </a:lnTo>
                    <a:lnTo>
                      <a:pt x="210" y="0"/>
                    </a:lnTo>
                    <a:lnTo>
                      <a:pt x="207" y="1"/>
                    </a:lnTo>
                    <a:lnTo>
                      <a:pt x="204" y="2"/>
                    </a:lnTo>
                    <a:lnTo>
                      <a:pt x="202" y="4"/>
                    </a:lnTo>
                    <a:lnTo>
                      <a:pt x="200" y="6"/>
                    </a:lnTo>
                    <a:lnTo>
                      <a:pt x="199" y="9"/>
                    </a:lnTo>
                    <a:lnTo>
                      <a:pt x="198" y="12"/>
                    </a:lnTo>
                    <a:lnTo>
                      <a:pt x="198" y="14"/>
                    </a:lnTo>
                    <a:lnTo>
                      <a:pt x="198" y="374"/>
                    </a:lnTo>
                    <a:lnTo>
                      <a:pt x="196" y="370"/>
                    </a:lnTo>
                    <a:lnTo>
                      <a:pt x="194" y="365"/>
                    </a:lnTo>
                    <a:lnTo>
                      <a:pt x="111" y="227"/>
                    </a:lnTo>
                    <a:lnTo>
                      <a:pt x="0" y="310"/>
                    </a:lnTo>
                    <a:lnTo>
                      <a:pt x="50" y="385"/>
                    </a:lnTo>
                    <a:lnTo>
                      <a:pt x="52" y="387"/>
                    </a:lnTo>
                    <a:lnTo>
                      <a:pt x="55" y="389"/>
                    </a:lnTo>
                    <a:lnTo>
                      <a:pt x="59" y="390"/>
                    </a:lnTo>
                    <a:lnTo>
                      <a:pt x="62" y="391"/>
                    </a:lnTo>
                    <a:lnTo>
                      <a:pt x="62" y="3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8036979" y="2367737"/>
              <a:ext cx="398500" cy="409952"/>
              <a:chOff x="2035175" y="1362075"/>
              <a:chExt cx="276225" cy="284163"/>
            </a:xfrm>
            <a:solidFill>
              <a:schemeClr val="accent6"/>
            </a:solidFill>
          </p:grpSpPr>
          <p:sp>
            <p:nvSpPr>
              <p:cNvPr id="63" name="Freeform 2835"/>
              <p:cNvSpPr>
                <a:spLocks noEditPoints="1"/>
              </p:cNvSpPr>
              <p:nvPr/>
            </p:nvSpPr>
            <p:spPr bwMode="auto">
              <a:xfrm>
                <a:off x="2206625" y="1401763"/>
                <a:ext cx="104775" cy="149225"/>
              </a:xfrm>
              <a:custGeom>
                <a:avLst/>
                <a:gdLst>
                  <a:gd name="T0" fmla="*/ 185 w 264"/>
                  <a:gd name="T1" fmla="*/ 138 h 377"/>
                  <a:gd name="T2" fmla="*/ 172 w 264"/>
                  <a:gd name="T3" fmla="*/ 133 h 377"/>
                  <a:gd name="T4" fmla="*/ 162 w 264"/>
                  <a:gd name="T5" fmla="*/ 124 h 377"/>
                  <a:gd name="T6" fmla="*/ 157 w 264"/>
                  <a:gd name="T7" fmla="*/ 111 h 377"/>
                  <a:gd name="T8" fmla="*/ 157 w 264"/>
                  <a:gd name="T9" fmla="*/ 97 h 377"/>
                  <a:gd name="T10" fmla="*/ 162 w 264"/>
                  <a:gd name="T11" fmla="*/ 83 h 377"/>
                  <a:gd name="T12" fmla="*/ 172 w 264"/>
                  <a:gd name="T13" fmla="*/ 74 h 377"/>
                  <a:gd name="T14" fmla="*/ 185 w 264"/>
                  <a:gd name="T15" fmla="*/ 68 h 377"/>
                  <a:gd name="T16" fmla="*/ 199 w 264"/>
                  <a:gd name="T17" fmla="*/ 68 h 377"/>
                  <a:gd name="T18" fmla="*/ 213 w 264"/>
                  <a:gd name="T19" fmla="*/ 74 h 377"/>
                  <a:gd name="T20" fmla="*/ 222 w 264"/>
                  <a:gd name="T21" fmla="*/ 83 h 377"/>
                  <a:gd name="T22" fmla="*/ 228 w 264"/>
                  <a:gd name="T23" fmla="*/ 97 h 377"/>
                  <a:gd name="T24" fmla="*/ 228 w 264"/>
                  <a:gd name="T25" fmla="*/ 111 h 377"/>
                  <a:gd name="T26" fmla="*/ 222 w 264"/>
                  <a:gd name="T27" fmla="*/ 124 h 377"/>
                  <a:gd name="T28" fmla="*/ 213 w 264"/>
                  <a:gd name="T29" fmla="*/ 133 h 377"/>
                  <a:gd name="T30" fmla="*/ 199 w 264"/>
                  <a:gd name="T31" fmla="*/ 138 h 377"/>
                  <a:gd name="T32" fmla="*/ 192 w 264"/>
                  <a:gd name="T33" fmla="*/ 296 h 377"/>
                  <a:gd name="T34" fmla="*/ 178 w 264"/>
                  <a:gd name="T35" fmla="*/ 293 h 377"/>
                  <a:gd name="T36" fmla="*/ 167 w 264"/>
                  <a:gd name="T37" fmla="*/ 286 h 377"/>
                  <a:gd name="T38" fmla="*/ 159 w 264"/>
                  <a:gd name="T39" fmla="*/ 273 h 377"/>
                  <a:gd name="T40" fmla="*/ 156 w 264"/>
                  <a:gd name="T41" fmla="*/ 259 h 377"/>
                  <a:gd name="T42" fmla="*/ 159 w 264"/>
                  <a:gd name="T43" fmla="*/ 246 h 377"/>
                  <a:gd name="T44" fmla="*/ 167 w 264"/>
                  <a:gd name="T45" fmla="*/ 235 h 377"/>
                  <a:gd name="T46" fmla="*/ 178 w 264"/>
                  <a:gd name="T47" fmla="*/ 227 h 377"/>
                  <a:gd name="T48" fmla="*/ 192 w 264"/>
                  <a:gd name="T49" fmla="*/ 224 h 377"/>
                  <a:gd name="T50" fmla="*/ 207 w 264"/>
                  <a:gd name="T51" fmla="*/ 227 h 377"/>
                  <a:gd name="T52" fmla="*/ 218 w 264"/>
                  <a:gd name="T53" fmla="*/ 235 h 377"/>
                  <a:gd name="T54" fmla="*/ 225 w 264"/>
                  <a:gd name="T55" fmla="*/ 246 h 377"/>
                  <a:gd name="T56" fmla="*/ 228 w 264"/>
                  <a:gd name="T57" fmla="*/ 259 h 377"/>
                  <a:gd name="T58" fmla="*/ 225 w 264"/>
                  <a:gd name="T59" fmla="*/ 273 h 377"/>
                  <a:gd name="T60" fmla="*/ 218 w 264"/>
                  <a:gd name="T61" fmla="*/ 286 h 377"/>
                  <a:gd name="T62" fmla="*/ 207 w 264"/>
                  <a:gd name="T63" fmla="*/ 293 h 377"/>
                  <a:gd name="T64" fmla="*/ 192 w 264"/>
                  <a:gd name="T65" fmla="*/ 296 h 377"/>
                  <a:gd name="T66" fmla="*/ 0 w 264"/>
                  <a:gd name="T67" fmla="*/ 104 h 377"/>
                  <a:gd name="T68" fmla="*/ 139 w 264"/>
                  <a:gd name="T69" fmla="*/ 148 h 377"/>
                  <a:gd name="T70" fmla="*/ 144 w 264"/>
                  <a:gd name="T71" fmla="*/ 154 h 377"/>
                  <a:gd name="T72" fmla="*/ 144 w 264"/>
                  <a:gd name="T73" fmla="*/ 377 h 377"/>
                  <a:gd name="T74" fmla="*/ 259 w 264"/>
                  <a:gd name="T75" fmla="*/ 329 h 377"/>
                  <a:gd name="T76" fmla="*/ 263 w 264"/>
                  <a:gd name="T77" fmla="*/ 323 h 377"/>
                  <a:gd name="T78" fmla="*/ 264 w 264"/>
                  <a:gd name="T79" fmla="*/ 0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64" h="377">
                    <a:moveTo>
                      <a:pt x="192" y="139"/>
                    </a:moveTo>
                    <a:lnTo>
                      <a:pt x="185" y="138"/>
                    </a:lnTo>
                    <a:lnTo>
                      <a:pt x="178" y="136"/>
                    </a:lnTo>
                    <a:lnTo>
                      <a:pt x="172" y="133"/>
                    </a:lnTo>
                    <a:lnTo>
                      <a:pt x="167" y="129"/>
                    </a:lnTo>
                    <a:lnTo>
                      <a:pt x="162" y="124"/>
                    </a:lnTo>
                    <a:lnTo>
                      <a:pt x="159" y="118"/>
                    </a:lnTo>
                    <a:lnTo>
                      <a:pt x="157" y="111"/>
                    </a:lnTo>
                    <a:lnTo>
                      <a:pt x="156" y="104"/>
                    </a:lnTo>
                    <a:lnTo>
                      <a:pt x="157" y="97"/>
                    </a:lnTo>
                    <a:lnTo>
                      <a:pt x="159" y="89"/>
                    </a:lnTo>
                    <a:lnTo>
                      <a:pt x="162" y="83"/>
                    </a:lnTo>
                    <a:lnTo>
                      <a:pt x="167" y="78"/>
                    </a:lnTo>
                    <a:lnTo>
                      <a:pt x="172" y="74"/>
                    </a:lnTo>
                    <a:lnTo>
                      <a:pt x="178" y="70"/>
                    </a:lnTo>
                    <a:lnTo>
                      <a:pt x="185" y="68"/>
                    </a:lnTo>
                    <a:lnTo>
                      <a:pt x="192" y="67"/>
                    </a:lnTo>
                    <a:lnTo>
                      <a:pt x="199" y="68"/>
                    </a:lnTo>
                    <a:lnTo>
                      <a:pt x="207" y="70"/>
                    </a:lnTo>
                    <a:lnTo>
                      <a:pt x="213" y="74"/>
                    </a:lnTo>
                    <a:lnTo>
                      <a:pt x="218" y="78"/>
                    </a:lnTo>
                    <a:lnTo>
                      <a:pt x="222" y="83"/>
                    </a:lnTo>
                    <a:lnTo>
                      <a:pt x="225" y="89"/>
                    </a:lnTo>
                    <a:lnTo>
                      <a:pt x="228" y="97"/>
                    </a:lnTo>
                    <a:lnTo>
                      <a:pt x="228" y="104"/>
                    </a:lnTo>
                    <a:lnTo>
                      <a:pt x="228" y="111"/>
                    </a:lnTo>
                    <a:lnTo>
                      <a:pt x="225" y="118"/>
                    </a:lnTo>
                    <a:lnTo>
                      <a:pt x="222" y="124"/>
                    </a:lnTo>
                    <a:lnTo>
                      <a:pt x="218" y="129"/>
                    </a:lnTo>
                    <a:lnTo>
                      <a:pt x="213" y="133"/>
                    </a:lnTo>
                    <a:lnTo>
                      <a:pt x="207" y="136"/>
                    </a:lnTo>
                    <a:lnTo>
                      <a:pt x="199" y="138"/>
                    </a:lnTo>
                    <a:lnTo>
                      <a:pt x="192" y="139"/>
                    </a:lnTo>
                    <a:close/>
                    <a:moveTo>
                      <a:pt x="192" y="296"/>
                    </a:moveTo>
                    <a:lnTo>
                      <a:pt x="185" y="295"/>
                    </a:lnTo>
                    <a:lnTo>
                      <a:pt x="178" y="293"/>
                    </a:lnTo>
                    <a:lnTo>
                      <a:pt x="172" y="290"/>
                    </a:lnTo>
                    <a:lnTo>
                      <a:pt x="167" y="286"/>
                    </a:lnTo>
                    <a:lnTo>
                      <a:pt x="162" y="279"/>
                    </a:lnTo>
                    <a:lnTo>
                      <a:pt x="159" y="273"/>
                    </a:lnTo>
                    <a:lnTo>
                      <a:pt x="157" y="267"/>
                    </a:lnTo>
                    <a:lnTo>
                      <a:pt x="156" y="259"/>
                    </a:lnTo>
                    <a:lnTo>
                      <a:pt x="157" y="252"/>
                    </a:lnTo>
                    <a:lnTo>
                      <a:pt x="159" y="246"/>
                    </a:lnTo>
                    <a:lnTo>
                      <a:pt x="162" y="240"/>
                    </a:lnTo>
                    <a:lnTo>
                      <a:pt x="167" y="235"/>
                    </a:lnTo>
                    <a:lnTo>
                      <a:pt x="172" y="230"/>
                    </a:lnTo>
                    <a:lnTo>
                      <a:pt x="178" y="227"/>
                    </a:lnTo>
                    <a:lnTo>
                      <a:pt x="185" y="225"/>
                    </a:lnTo>
                    <a:lnTo>
                      <a:pt x="192" y="224"/>
                    </a:lnTo>
                    <a:lnTo>
                      <a:pt x="199" y="225"/>
                    </a:lnTo>
                    <a:lnTo>
                      <a:pt x="207" y="227"/>
                    </a:lnTo>
                    <a:lnTo>
                      <a:pt x="213" y="230"/>
                    </a:lnTo>
                    <a:lnTo>
                      <a:pt x="218" y="235"/>
                    </a:lnTo>
                    <a:lnTo>
                      <a:pt x="222" y="240"/>
                    </a:lnTo>
                    <a:lnTo>
                      <a:pt x="225" y="246"/>
                    </a:lnTo>
                    <a:lnTo>
                      <a:pt x="228" y="252"/>
                    </a:lnTo>
                    <a:lnTo>
                      <a:pt x="228" y="259"/>
                    </a:lnTo>
                    <a:lnTo>
                      <a:pt x="228" y="267"/>
                    </a:lnTo>
                    <a:lnTo>
                      <a:pt x="225" y="273"/>
                    </a:lnTo>
                    <a:lnTo>
                      <a:pt x="222" y="279"/>
                    </a:lnTo>
                    <a:lnTo>
                      <a:pt x="218" y="286"/>
                    </a:lnTo>
                    <a:lnTo>
                      <a:pt x="213" y="290"/>
                    </a:lnTo>
                    <a:lnTo>
                      <a:pt x="207" y="293"/>
                    </a:lnTo>
                    <a:lnTo>
                      <a:pt x="199" y="295"/>
                    </a:lnTo>
                    <a:lnTo>
                      <a:pt x="192" y="296"/>
                    </a:lnTo>
                    <a:close/>
                    <a:moveTo>
                      <a:pt x="0" y="77"/>
                    </a:moveTo>
                    <a:lnTo>
                      <a:pt x="0" y="104"/>
                    </a:lnTo>
                    <a:lnTo>
                      <a:pt x="135" y="146"/>
                    </a:lnTo>
                    <a:lnTo>
                      <a:pt x="139" y="148"/>
                    </a:lnTo>
                    <a:lnTo>
                      <a:pt x="142" y="151"/>
                    </a:lnTo>
                    <a:lnTo>
                      <a:pt x="144" y="154"/>
                    </a:lnTo>
                    <a:lnTo>
                      <a:pt x="144" y="159"/>
                    </a:lnTo>
                    <a:lnTo>
                      <a:pt x="144" y="377"/>
                    </a:lnTo>
                    <a:lnTo>
                      <a:pt x="256" y="331"/>
                    </a:lnTo>
                    <a:lnTo>
                      <a:pt x="259" y="329"/>
                    </a:lnTo>
                    <a:lnTo>
                      <a:pt x="262" y="326"/>
                    </a:lnTo>
                    <a:lnTo>
                      <a:pt x="263" y="323"/>
                    </a:lnTo>
                    <a:lnTo>
                      <a:pt x="264" y="319"/>
                    </a:lnTo>
                    <a:lnTo>
                      <a:pt x="264" y="0"/>
                    </a:lnTo>
                    <a:lnTo>
                      <a:pt x="0" y="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2836"/>
              <p:cNvSpPr>
                <a:spLocks noEditPoints="1"/>
              </p:cNvSpPr>
              <p:nvPr/>
            </p:nvSpPr>
            <p:spPr bwMode="auto">
              <a:xfrm>
                <a:off x="2100263" y="1362075"/>
                <a:ext cx="203200" cy="61913"/>
              </a:xfrm>
              <a:custGeom>
                <a:avLst/>
                <a:gdLst>
                  <a:gd name="T0" fmla="*/ 220 w 512"/>
                  <a:gd name="T1" fmla="*/ 85 h 156"/>
                  <a:gd name="T2" fmla="*/ 221 w 512"/>
                  <a:gd name="T3" fmla="*/ 78 h 156"/>
                  <a:gd name="T4" fmla="*/ 223 w 512"/>
                  <a:gd name="T5" fmla="*/ 71 h 156"/>
                  <a:gd name="T6" fmla="*/ 226 w 512"/>
                  <a:gd name="T7" fmla="*/ 64 h 156"/>
                  <a:gd name="T8" fmla="*/ 231 w 512"/>
                  <a:gd name="T9" fmla="*/ 59 h 156"/>
                  <a:gd name="T10" fmla="*/ 236 w 512"/>
                  <a:gd name="T11" fmla="*/ 54 h 156"/>
                  <a:gd name="T12" fmla="*/ 242 w 512"/>
                  <a:gd name="T13" fmla="*/ 51 h 156"/>
                  <a:gd name="T14" fmla="*/ 249 w 512"/>
                  <a:gd name="T15" fmla="*/ 49 h 156"/>
                  <a:gd name="T16" fmla="*/ 256 w 512"/>
                  <a:gd name="T17" fmla="*/ 48 h 156"/>
                  <a:gd name="T18" fmla="*/ 263 w 512"/>
                  <a:gd name="T19" fmla="*/ 49 h 156"/>
                  <a:gd name="T20" fmla="*/ 270 w 512"/>
                  <a:gd name="T21" fmla="*/ 51 h 156"/>
                  <a:gd name="T22" fmla="*/ 276 w 512"/>
                  <a:gd name="T23" fmla="*/ 54 h 156"/>
                  <a:gd name="T24" fmla="*/ 281 w 512"/>
                  <a:gd name="T25" fmla="*/ 59 h 156"/>
                  <a:gd name="T26" fmla="*/ 286 w 512"/>
                  <a:gd name="T27" fmla="*/ 64 h 156"/>
                  <a:gd name="T28" fmla="*/ 290 w 512"/>
                  <a:gd name="T29" fmla="*/ 71 h 156"/>
                  <a:gd name="T30" fmla="*/ 292 w 512"/>
                  <a:gd name="T31" fmla="*/ 78 h 156"/>
                  <a:gd name="T32" fmla="*/ 292 w 512"/>
                  <a:gd name="T33" fmla="*/ 85 h 156"/>
                  <a:gd name="T34" fmla="*/ 292 w 512"/>
                  <a:gd name="T35" fmla="*/ 92 h 156"/>
                  <a:gd name="T36" fmla="*/ 290 w 512"/>
                  <a:gd name="T37" fmla="*/ 99 h 156"/>
                  <a:gd name="T38" fmla="*/ 286 w 512"/>
                  <a:gd name="T39" fmla="*/ 105 h 156"/>
                  <a:gd name="T40" fmla="*/ 281 w 512"/>
                  <a:gd name="T41" fmla="*/ 110 h 156"/>
                  <a:gd name="T42" fmla="*/ 276 w 512"/>
                  <a:gd name="T43" fmla="*/ 114 h 156"/>
                  <a:gd name="T44" fmla="*/ 270 w 512"/>
                  <a:gd name="T45" fmla="*/ 117 h 156"/>
                  <a:gd name="T46" fmla="*/ 263 w 512"/>
                  <a:gd name="T47" fmla="*/ 119 h 156"/>
                  <a:gd name="T48" fmla="*/ 256 w 512"/>
                  <a:gd name="T49" fmla="*/ 120 h 156"/>
                  <a:gd name="T50" fmla="*/ 249 w 512"/>
                  <a:gd name="T51" fmla="*/ 119 h 156"/>
                  <a:gd name="T52" fmla="*/ 242 w 512"/>
                  <a:gd name="T53" fmla="*/ 117 h 156"/>
                  <a:gd name="T54" fmla="*/ 236 w 512"/>
                  <a:gd name="T55" fmla="*/ 114 h 156"/>
                  <a:gd name="T56" fmla="*/ 231 w 512"/>
                  <a:gd name="T57" fmla="*/ 110 h 156"/>
                  <a:gd name="T58" fmla="*/ 226 w 512"/>
                  <a:gd name="T59" fmla="*/ 105 h 156"/>
                  <a:gd name="T60" fmla="*/ 223 w 512"/>
                  <a:gd name="T61" fmla="*/ 99 h 156"/>
                  <a:gd name="T62" fmla="*/ 221 w 512"/>
                  <a:gd name="T63" fmla="*/ 92 h 156"/>
                  <a:gd name="T64" fmla="*/ 220 w 512"/>
                  <a:gd name="T65" fmla="*/ 85 h 156"/>
                  <a:gd name="T66" fmla="*/ 512 w 512"/>
                  <a:gd name="T67" fmla="*/ 82 h 156"/>
                  <a:gd name="T68" fmla="*/ 259 w 512"/>
                  <a:gd name="T69" fmla="*/ 1 h 156"/>
                  <a:gd name="T70" fmla="*/ 256 w 512"/>
                  <a:gd name="T71" fmla="*/ 0 h 156"/>
                  <a:gd name="T72" fmla="*/ 252 w 512"/>
                  <a:gd name="T73" fmla="*/ 1 h 156"/>
                  <a:gd name="T74" fmla="*/ 0 w 512"/>
                  <a:gd name="T75" fmla="*/ 82 h 156"/>
                  <a:gd name="T76" fmla="*/ 256 w 512"/>
                  <a:gd name="T77" fmla="*/ 156 h 156"/>
                  <a:gd name="T78" fmla="*/ 512 w 512"/>
                  <a:gd name="T79" fmla="*/ 82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12" h="156">
                    <a:moveTo>
                      <a:pt x="220" y="85"/>
                    </a:moveTo>
                    <a:lnTo>
                      <a:pt x="221" y="78"/>
                    </a:lnTo>
                    <a:lnTo>
                      <a:pt x="223" y="71"/>
                    </a:lnTo>
                    <a:lnTo>
                      <a:pt x="226" y="64"/>
                    </a:lnTo>
                    <a:lnTo>
                      <a:pt x="231" y="59"/>
                    </a:lnTo>
                    <a:lnTo>
                      <a:pt x="236" y="54"/>
                    </a:lnTo>
                    <a:lnTo>
                      <a:pt x="242" y="51"/>
                    </a:lnTo>
                    <a:lnTo>
                      <a:pt x="249" y="49"/>
                    </a:lnTo>
                    <a:lnTo>
                      <a:pt x="256" y="48"/>
                    </a:lnTo>
                    <a:lnTo>
                      <a:pt x="263" y="49"/>
                    </a:lnTo>
                    <a:lnTo>
                      <a:pt x="270" y="51"/>
                    </a:lnTo>
                    <a:lnTo>
                      <a:pt x="276" y="54"/>
                    </a:lnTo>
                    <a:lnTo>
                      <a:pt x="281" y="59"/>
                    </a:lnTo>
                    <a:lnTo>
                      <a:pt x="286" y="64"/>
                    </a:lnTo>
                    <a:lnTo>
                      <a:pt x="290" y="71"/>
                    </a:lnTo>
                    <a:lnTo>
                      <a:pt x="292" y="78"/>
                    </a:lnTo>
                    <a:lnTo>
                      <a:pt x="292" y="85"/>
                    </a:lnTo>
                    <a:lnTo>
                      <a:pt x="292" y="92"/>
                    </a:lnTo>
                    <a:lnTo>
                      <a:pt x="290" y="99"/>
                    </a:lnTo>
                    <a:lnTo>
                      <a:pt x="286" y="105"/>
                    </a:lnTo>
                    <a:lnTo>
                      <a:pt x="281" y="110"/>
                    </a:lnTo>
                    <a:lnTo>
                      <a:pt x="276" y="114"/>
                    </a:lnTo>
                    <a:lnTo>
                      <a:pt x="270" y="117"/>
                    </a:lnTo>
                    <a:lnTo>
                      <a:pt x="263" y="119"/>
                    </a:lnTo>
                    <a:lnTo>
                      <a:pt x="256" y="120"/>
                    </a:lnTo>
                    <a:lnTo>
                      <a:pt x="249" y="119"/>
                    </a:lnTo>
                    <a:lnTo>
                      <a:pt x="242" y="117"/>
                    </a:lnTo>
                    <a:lnTo>
                      <a:pt x="236" y="114"/>
                    </a:lnTo>
                    <a:lnTo>
                      <a:pt x="231" y="110"/>
                    </a:lnTo>
                    <a:lnTo>
                      <a:pt x="226" y="105"/>
                    </a:lnTo>
                    <a:lnTo>
                      <a:pt x="223" y="99"/>
                    </a:lnTo>
                    <a:lnTo>
                      <a:pt x="221" y="92"/>
                    </a:lnTo>
                    <a:lnTo>
                      <a:pt x="220" y="85"/>
                    </a:lnTo>
                    <a:close/>
                    <a:moveTo>
                      <a:pt x="512" y="82"/>
                    </a:moveTo>
                    <a:lnTo>
                      <a:pt x="259" y="1"/>
                    </a:lnTo>
                    <a:lnTo>
                      <a:pt x="256" y="0"/>
                    </a:lnTo>
                    <a:lnTo>
                      <a:pt x="252" y="1"/>
                    </a:lnTo>
                    <a:lnTo>
                      <a:pt x="0" y="82"/>
                    </a:lnTo>
                    <a:lnTo>
                      <a:pt x="256" y="156"/>
                    </a:lnTo>
                    <a:lnTo>
                      <a:pt x="512" y="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2837"/>
              <p:cNvSpPr>
                <a:spLocks/>
              </p:cNvSpPr>
              <p:nvPr/>
            </p:nvSpPr>
            <p:spPr bwMode="auto">
              <a:xfrm>
                <a:off x="2092325" y="1401763"/>
                <a:ext cx="104775" cy="38100"/>
              </a:xfrm>
              <a:custGeom>
                <a:avLst/>
                <a:gdLst>
                  <a:gd name="T0" fmla="*/ 136 w 264"/>
                  <a:gd name="T1" fmla="*/ 55 h 97"/>
                  <a:gd name="T2" fmla="*/ 264 w 264"/>
                  <a:gd name="T3" fmla="*/ 97 h 97"/>
                  <a:gd name="T4" fmla="*/ 264 w 264"/>
                  <a:gd name="T5" fmla="*/ 77 h 97"/>
                  <a:gd name="T6" fmla="*/ 0 w 264"/>
                  <a:gd name="T7" fmla="*/ 0 h 97"/>
                  <a:gd name="T8" fmla="*/ 0 w 264"/>
                  <a:gd name="T9" fmla="*/ 97 h 97"/>
                  <a:gd name="T10" fmla="*/ 128 w 264"/>
                  <a:gd name="T11" fmla="*/ 55 h 97"/>
                  <a:gd name="T12" fmla="*/ 132 w 264"/>
                  <a:gd name="T13" fmla="*/ 55 h 97"/>
                  <a:gd name="T14" fmla="*/ 136 w 264"/>
                  <a:gd name="T15" fmla="*/ 55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4" h="97">
                    <a:moveTo>
                      <a:pt x="136" y="55"/>
                    </a:moveTo>
                    <a:lnTo>
                      <a:pt x="264" y="97"/>
                    </a:lnTo>
                    <a:lnTo>
                      <a:pt x="264" y="77"/>
                    </a:lnTo>
                    <a:lnTo>
                      <a:pt x="0" y="0"/>
                    </a:lnTo>
                    <a:lnTo>
                      <a:pt x="0" y="97"/>
                    </a:lnTo>
                    <a:lnTo>
                      <a:pt x="128" y="55"/>
                    </a:lnTo>
                    <a:lnTo>
                      <a:pt x="132" y="55"/>
                    </a:lnTo>
                    <a:lnTo>
                      <a:pt x="136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2838"/>
              <p:cNvSpPr>
                <a:spLocks noEditPoints="1"/>
              </p:cNvSpPr>
              <p:nvPr/>
            </p:nvSpPr>
            <p:spPr bwMode="auto">
              <a:xfrm>
                <a:off x="2035175" y="1473200"/>
                <a:ext cx="104775" cy="173038"/>
              </a:xfrm>
              <a:custGeom>
                <a:avLst/>
                <a:gdLst>
                  <a:gd name="T0" fmla="*/ 104 w 265"/>
                  <a:gd name="T1" fmla="*/ 92 h 436"/>
                  <a:gd name="T2" fmla="*/ 117 w 265"/>
                  <a:gd name="T3" fmla="*/ 97 h 436"/>
                  <a:gd name="T4" fmla="*/ 126 w 265"/>
                  <a:gd name="T5" fmla="*/ 108 h 436"/>
                  <a:gd name="T6" fmla="*/ 131 w 265"/>
                  <a:gd name="T7" fmla="*/ 121 h 436"/>
                  <a:gd name="T8" fmla="*/ 131 w 265"/>
                  <a:gd name="T9" fmla="*/ 135 h 436"/>
                  <a:gd name="T10" fmla="*/ 126 w 265"/>
                  <a:gd name="T11" fmla="*/ 148 h 436"/>
                  <a:gd name="T12" fmla="*/ 117 w 265"/>
                  <a:gd name="T13" fmla="*/ 157 h 436"/>
                  <a:gd name="T14" fmla="*/ 104 w 265"/>
                  <a:gd name="T15" fmla="*/ 162 h 436"/>
                  <a:gd name="T16" fmla="*/ 90 w 265"/>
                  <a:gd name="T17" fmla="*/ 162 h 436"/>
                  <a:gd name="T18" fmla="*/ 77 w 265"/>
                  <a:gd name="T19" fmla="*/ 157 h 436"/>
                  <a:gd name="T20" fmla="*/ 66 w 265"/>
                  <a:gd name="T21" fmla="*/ 148 h 436"/>
                  <a:gd name="T22" fmla="*/ 61 w 265"/>
                  <a:gd name="T23" fmla="*/ 135 h 436"/>
                  <a:gd name="T24" fmla="*/ 61 w 265"/>
                  <a:gd name="T25" fmla="*/ 121 h 436"/>
                  <a:gd name="T26" fmla="*/ 66 w 265"/>
                  <a:gd name="T27" fmla="*/ 108 h 436"/>
                  <a:gd name="T28" fmla="*/ 77 w 265"/>
                  <a:gd name="T29" fmla="*/ 97 h 436"/>
                  <a:gd name="T30" fmla="*/ 90 w 265"/>
                  <a:gd name="T31" fmla="*/ 92 h 436"/>
                  <a:gd name="T32" fmla="*/ 192 w 265"/>
                  <a:gd name="T33" fmla="*/ 248 h 436"/>
                  <a:gd name="T34" fmla="*/ 207 w 265"/>
                  <a:gd name="T35" fmla="*/ 251 h 436"/>
                  <a:gd name="T36" fmla="*/ 218 w 265"/>
                  <a:gd name="T37" fmla="*/ 258 h 436"/>
                  <a:gd name="T38" fmla="*/ 226 w 265"/>
                  <a:gd name="T39" fmla="*/ 270 h 436"/>
                  <a:gd name="T40" fmla="*/ 229 w 265"/>
                  <a:gd name="T41" fmla="*/ 283 h 436"/>
                  <a:gd name="T42" fmla="*/ 226 w 265"/>
                  <a:gd name="T43" fmla="*/ 298 h 436"/>
                  <a:gd name="T44" fmla="*/ 218 w 265"/>
                  <a:gd name="T45" fmla="*/ 310 h 436"/>
                  <a:gd name="T46" fmla="*/ 207 w 265"/>
                  <a:gd name="T47" fmla="*/ 317 h 436"/>
                  <a:gd name="T48" fmla="*/ 192 w 265"/>
                  <a:gd name="T49" fmla="*/ 320 h 436"/>
                  <a:gd name="T50" fmla="*/ 179 w 265"/>
                  <a:gd name="T51" fmla="*/ 317 h 436"/>
                  <a:gd name="T52" fmla="*/ 167 w 265"/>
                  <a:gd name="T53" fmla="*/ 310 h 436"/>
                  <a:gd name="T54" fmla="*/ 160 w 265"/>
                  <a:gd name="T55" fmla="*/ 298 h 436"/>
                  <a:gd name="T56" fmla="*/ 157 w 265"/>
                  <a:gd name="T57" fmla="*/ 283 h 436"/>
                  <a:gd name="T58" fmla="*/ 160 w 265"/>
                  <a:gd name="T59" fmla="*/ 270 h 436"/>
                  <a:gd name="T60" fmla="*/ 167 w 265"/>
                  <a:gd name="T61" fmla="*/ 258 h 436"/>
                  <a:gd name="T62" fmla="*/ 179 w 265"/>
                  <a:gd name="T63" fmla="*/ 251 h 436"/>
                  <a:gd name="T64" fmla="*/ 192 w 265"/>
                  <a:gd name="T65" fmla="*/ 248 h 436"/>
                  <a:gd name="T66" fmla="*/ 1 w 265"/>
                  <a:gd name="T67" fmla="*/ 323 h 436"/>
                  <a:gd name="T68" fmla="*/ 4 w 265"/>
                  <a:gd name="T69" fmla="*/ 329 h 436"/>
                  <a:gd name="T70" fmla="*/ 265 w 265"/>
                  <a:gd name="T71" fmla="*/ 436 h 436"/>
                  <a:gd name="T72" fmla="*/ 0 w 265"/>
                  <a:gd name="T73" fmla="*/ 0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65" h="436">
                    <a:moveTo>
                      <a:pt x="97" y="91"/>
                    </a:moveTo>
                    <a:lnTo>
                      <a:pt x="104" y="92"/>
                    </a:lnTo>
                    <a:lnTo>
                      <a:pt x="111" y="94"/>
                    </a:lnTo>
                    <a:lnTo>
                      <a:pt x="117" y="97"/>
                    </a:lnTo>
                    <a:lnTo>
                      <a:pt x="122" y="102"/>
                    </a:lnTo>
                    <a:lnTo>
                      <a:pt x="126" y="108"/>
                    </a:lnTo>
                    <a:lnTo>
                      <a:pt x="129" y="114"/>
                    </a:lnTo>
                    <a:lnTo>
                      <a:pt x="131" y="121"/>
                    </a:lnTo>
                    <a:lnTo>
                      <a:pt x="133" y="128"/>
                    </a:lnTo>
                    <a:lnTo>
                      <a:pt x="131" y="135"/>
                    </a:lnTo>
                    <a:lnTo>
                      <a:pt x="129" y="142"/>
                    </a:lnTo>
                    <a:lnTo>
                      <a:pt x="126" y="148"/>
                    </a:lnTo>
                    <a:lnTo>
                      <a:pt x="122" y="153"/>
                    </a:lnTo>
                    <a:lnTo>
                      <a:pt x="117" y="157"/>
                    </a:lnTo>
                    <a:lnTo>
                      <a:pt x="111" y="160"/>
                    </a:lnTo>
                    <a:lnTo>
                      <a:pt x="104" y="162"/>
                    </a:lnTo>
                    <a:lnTo>
                      <a:pt x="97" y="163"/>
                    </a:lnTo>
                    <a:lnTo>
                      <a:pt x="90" y="162"/>
                    </a:lnTo>
                    <a:lnTo>
                      <a:pt x="83" y="160"/>
                    </a:lnTo>
                    <a:lnTo>
                      <a:pt x="77" y="157"/>
                    </a:lnTo>
                    <a:lnTo>
                      <a:pt x="72" y="153"/>
                    </a:lnTo>
                    <a:lnTo>
                      <a:pt x="66" y="148"/>
                    </a:lnTo>
                    <a:lnTo>
                      <a:pt x="63" y="142"/>
                    </a:lnTo>
                    <a:lnTo>
                      <a:pt x="61" y="135"/>
                    </a:lnTo>
                    <a:lnTo>
                      <a:pt x="60" y="128"/>
                    </a:lnTo>
                    <a:lnTo>
                      <a:pt x="61" y="121"/>
                    </a:lnTo>
                    <a:lnTo>
                      <a:pt x="63" y="114"/>
                    </a:lnTo>
                    <a:lnTo>
                      <a:pt x="66" y="108"/>
                    </a:lnTo>
                    <a:lnTo>
                      <a:pt x="72" y="102"/>
                    </a:lnTo>
                    <a:lnTo>
                      <a:pt x="77" y="97"/>
                    </a:lnTo>
                    <a:lnTo>
                      <a:pt x="83" y="94"/>
                    </a:lnTo>
                    <a:lnTo>
                      <a:pt x="90" y="92"/>
                    </a:lnTo>
                    <a:lnTo>
                      <a:pt x="97" y="91"/>
                    </a:lnTo>
                    <a:close/>
                    <a:moveTo>
                      <a:pt x="192" y="248"/>
                    </a:moveTo>
                    <a:lnTo>
                      <a:pt x="200" y="249"/>
                    </a:lnTo>
                    <a:lnTo>
                      <a:pt x="207" y="251"/>
                    </a:lnTo>
                    <a:lnTo>
                      <a:pt x="213" y="254"/>
                    </a:lnTo>
                    <a:lnTo>
                      <a:pt x="218" y="258"/>
                    </a:lnTo>
                    <a:lnTo>
                      <a:pt x="223" y="264"/>
                    </a:lnTo>
                    <a:lnTo>
                      <a:pt x="226" y="270"/>
                    </a:lnTo>
                    <a:lnTo>
                      <a:pt x="228" y="276"/>
                    </a:lnTo>
                    <a:lnTo>
                      <a:pt x="229" y="283"/>
                    </a:lnTo>
                    <a:lnTo>
                      <a:pt x="228" y="291"/>
                    </a:lnTo>
                    <a:lnTo>
                      <a:pt x="226" y="298"/>
                    </a:lnTo>
                    <a:lnTo>
                      <a:pt x="223" y="304"/>
                    </a:lnTo>
                    <a:lnTo>
                      <a:pt x="218" y="310"/>
                    </a:lnTo>
                    <a:lnTo>
                      <a:pt x="213" y="314"/>
                    </a:lnTo>
                    <a:lnTo>
                      <a:pt x="207" y="317"/>
                    </a:lnTo>
                    <a:lnTo>
                      <a:pt x="200" y="319"/>
                    </a:lnTo>
                    <a:lnTo>
                      <a:pt x="192" y="320"/>
                    </a:lnTo>
                    <a:lnTo>
                      <a:pt x="185" y="319"/>
                    </a:lnTo>
                    <a:lnTo>
                      <a:pt x="179" y="317"/>
                    </a:lnTo>
                    <a:lnTo>
                      <a:pt x="172" y="314"/>
                    </a:lnTo>
                    <a:lnTo>
                      <a:pt x="167" y="310"/>
                    </a:lnTo>
                    <a:lnTo>
                      <a:pt x="163" y="304"/>
                    </a:lnTo>
                    <a:lnTo>
                      <a:pt x="160" y="298"/>
                    </a:lnTo>
                    <a:lnTo>
                      <a:pt x="158" y="291"/>
                    </a:lnTo>
                    <a:lnTo>
                      <a:pt x="157" y="283"/>
                    </a:lnTo>
                    <a:lnTo>
                      <a:pt x="158" y="276"/>
                    </a:lnTo>
                    <a:lnTo>
                      <a:pt x="160" y="270"/>
                    </a:lnTo>
                    <a:lnTo>
                      <a:pt x="163" y="264"/>
                    </a:lnTo>
                    <a:lnTo>
                      <a:pt x="167" y="258"/>
                    </a:lnTo>
                    <a:lnTo>
                      <a:pt x="172" y="254"/>
                    </a:lnTo>
                    <a:lnTo>
                      <a:pt x="179" y="251"/>
                    </a:lnTo>
                    <a:lnTo>
                      <a:pt x="185" y="249"/>
                    </a:lnTo>
                    <a:lnTo>
                      <a:pt x="192" y="248"/>
                    </a:lnTo>
                    <a:close/>
                    <a:moveTo>
                      <a:pt x="0" y="320"/>
                    </a:moveTo>
                    <a:lnTo>
                      <a:pt x="1" y="323"/>
                    </a:lnTo>
                    <a:lnTo>
                      <a:pt x="2" y="327"/>
                    </a:lnTo>
                    <a:lnTo>
                      <a:pt x="4" y="329"/>
                    </a:lnTo>
                    <a:lnTo>
                      <a:pt x="9" y="332"/>
                    </a:lnTo>
                    <a:lnTo>
                      <a:pt x="265" y="436"/>
                    </a:lnTo>
                    <a:lnTo>
                      <a:pt x="265" y="89"/>
                    </a:lnTo>
                    <a:lnTo>
                      <a:pt x="0" y="0"/>
                    </a:lnTo>
                    <a:lnTo>
                      <a:pt x="0" y="3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2839"/>
              <p:cNvSpPr>
                <a:spLocks noEditPoints="1"/>
              </p:cNvSpPr>
              <p:nvPr/>
            </p:nvSpPr>
            <p:spPr bwMode="auto">
              <a:xfrm>
                <a:off x="2043113" y="1433513"/>
                <a:ext cx="201613" cy="66675"/>
              </a:xfrm>
              <a:custGeom>
                <a:avLst/>
                <a:gdLst>
                  <a:gd name="T0" fmla="*/ 258 w 510"/>
                  <a:gd name="T1" fmla="*/ 132 h 169"/>
                  <a:gd name="T2" fmla="*/ 251 w 510"/>
                  <a:gd name="T3" fmla="*/ 131 h 169"/>
                  <a:gd name="T4" fmla="*/ 244 w 510"/>
                  <a:gd name="T5" fmla="*/ 129 h 169"/>
                  <a:gd name="T6" fmla="*/ 237 w 510"/>
                  <a:gd name="T7" fmla="*/ 126 h 169"/>
                  <a:gd name="T8" fmla="*/ 232 w 510"/>
                  <a:gd name="T9" fmla="*/ 122 h 169"/>
                  <a:gd name="T10" fmla="*/ 228 w 510"/>
                  <a:gd name="T11" fmla="*/ 117 h 169"/>
                  <a:gd name="T12" fmla="*/ 224 w 510"/>
                  <a:gd name="T13" fmla="*/ 111 h 169"/>
                  <a:gd name="T14" fmla="*/ 222 w 510"/>
                  <a:gd name="T15" fmla="*/ 104 h 169"/>
                  <a:gd name="T16" fmla="*/ 222 w 510"/>
                  <a:gd name="T17" fmla="*/ 97 h 169"/>
                  <a:gd name="T18" fmla="*/ 222 w 510"/>
                  <a:gd name="T19" fmla="*/ 90 h 169"/>
                  <a:gd name="T20" fmla="*/ 224 w 510"/>
                  <a:gd name="T21" fmla="*/ 83 h 169"/>
                  <a:gd name="T22" fmla="*/ 228 w 510"/>
                  <a:gd name="T23" fmla="*/ 76 h 169"/>
                  <a:gd name="T24" fmla="*/ 232 w 510"/>
                  <a:gd name="T25" fmla="*/ 71 h 169"/>
                  <a:gd name="T26" fmla="*/ 237 w 510"/>
                  <a:gd name="T27" fmla="*/ 66 h 169"/>
                  <a:gd name="T28" fmla="*/ 244 w 510"/>
                  <a:gd name="T29" fmla="*/ 63 h 169"/>
                  <a:gd name="T30" fmla="*/ 251 w 510"/>
                  <a:gd name="T31" fmla="*/ 61 h 169"/>
                  <a:gd name="T32" fmla="*/ 258 w 510"/>
                  <a:gd name="T33" fmla="*/ 60 h 169"/>
                  <a:gd name="T34" fmla="*/ 265 w 510"/>
                  <a:gd name="T35" fmla="*/ 61 h 169"/>
                  <a:gd name="T36" fmla="*/ 272 w 510"/>
                  <a:gd name="T37" fmla="*/ 63 h 169"/>
                  <a:gd name="T38" fmla="*/ 278 w 510"/>
                  <a:gd name="T39" fmla="*/ 66 h 169"/>
                  <a:gd name="T40" fmla="*/ 283 w 510"/>
                  <a:gd name="T41" fmla="*/ 71 h 169"/>
                  <a:gd name="T42" fmla="*/ 287 w 510"/>
                  <a:gd name="T43" fmla="*/ 76 h 169"/>
                  <a:gd name="T44" fmla="*/ 291 w 510"/>
                  <a:gd name="T45" fmla="*/ 83 h 169"/>
                  <a:gd name="T46" fmla="*/ 293 w 510"/>
                  <a:gd name="T47" fmla="*/ 90 h 169"/>
                  <a:gd name="T48" fmla="*/ 293 w 510"/>
                  <a:gd name="T49" fmla="*/ 97 h 169"/>
                  <a:gd name="T50" fmla="*/ 293 w 510"/>
                  <a:gd name="T51" fmla="*/ 104 h 169"/>
                  <a:gd name="T52" fmla="*/ 291 w 510"/>
                  <a:gd name="T53" fmla="*/ 111 h 169"/>
                  <a:gd name="T54" fmla="*/ 287 w 510"/>
                  <a:gd name="T55" fmla="*/ 117 h 169"/>
                  <a:gd name="T56" fmla="*/ 283 w 510"/>
                  <a:gd name="T57" fmla="*/ 122 h 169"/>
                  <a:gd name="T58" fmla="*/ 278 w 510"/>
                  <a:gd name="T59" fmla="*/ 126 h 169"/>
                  <a:gd name="T60" fmla="*/ 272 w 510"/>
                  <a:gd name="T61" fmla="*/ 129 h 169"/>
                  <a:gd name="T62" fmla="*/ 265 w 510"/>
                  <a:gd name="T63" fmla="*/ 131 h 169"/>
                  <a:gd name="T64" fmla="*/ 258 w 510"/>
                  <a:gd name="T65" fmla="*/ 132 h 169"/>
                  <a:gd name="T66" fmla="*/ 258 w 510"/>
                  <a:gd name="T67" fmla="*/ 0 h 169"/>
                  <a:gd name="T68" fmla="*/ 43 w 510"/>
                  <a:gd name="T69" fmla="*/ 68 h 169"/>
                  <a:gd name="T70" fmla="*/ 0 w 510"/>
                  <a:gd name="T71" fmla="*/ 82 h 169"/>
                  <a:gd name="T72" fmla="*/ 258 w 510"/>
                  <a:gd name="T73" fmla="*/ 169 h 169"/>
                  <a:gd name="T74" fmla="*/ 510 w 510"/>
                  <a:gd name="T75" fmla="*/ 81 h 169"/>
                  <a:gd name="T76" fmla="*/ 258 w 510"/>
                  <a:gd name="T7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0" h="169">
                    <a:moveTo>
                      <a:pt x="258" y="132"/>
                    </a:moveTo>
                    <a:lnTo>
                      <a:pt x="251" y="131"/>
                    </a:lnTo>
                    <a:lnTo>
                      <a:pt x="244" y="129"/>
                    </a:lnTo>
                    <a:lnTo>
                      <a:pt x="237" y="126"/>
                    </a:lnTo>
                    <a:lnTo>
                      <a:pt x="232" y="122"/>
                    </a:lnTo>
                    <a:lnTo>
                      <a:pt x="228" y="117"/>
                    </a:lnTo>
                    <a:lnTo>
                      <a:pt x="224" y="111"/>
                    </a:lnTo>
                    <a:lnTo>
                      <a:pt x="222" y="104"/>
                    </a:lnTo>
                    <a:lnTo>
                      <a:pt x="222" y="97"/>
                    </a:lnTo>
                    <a:lnTo>
                      <a:pt x="222" y="90"/>
                    </a:lnTo>
                    <a:lnTo>
                      <a:pt x="224" y="83"/>
                    </a:lnTo>
                    <a:lnTo>
                      <a:pt x="228" y="76"/>
                    </a:lnTo>
                    <a:lnTo>
                      <a:pt x="232" y="71"/>
                    </a:lnTo>
                    <a:lnTo>
                      <a:pt x="237" y="66"/>
                    </a:lnTo>
                    <a:lnTo>
                      <a:pt x="244" y="63"/>
                    </a:lnTo>
                    <a:lnTo>
                      <a:pt x="251" y="61"/>
                    </a:lnTo>
                    <a:lnTo>
                      <a:pt x="258" y="60"/>
                    </a:lnTo>
                    <a:lnTo>
                      <a:pt x="265" y="61"/>
                    </a:lnTo>
                    <a:lnTo>
                      <a:pt x="272" y="63"/>
                    </a:lnTo>
                    <a:lnTo>
                      <a:pt x="278" y="66"/>
                    </a:lnTo>
                    <a:lnTo>
                      <a:pt x="283" y="71"/>
                    </a:lnTo>
                    <a:lnTo>
                      <a:pt x="287" y="76"/>
                    </a:lnTo>
                    <a:lnTo>
                      <a:pt x="291" y="83"/>
                    </a:lnTo>
                    <a:lnTo>
                      <a:pt x="293" y="90"/>
                    </a:lnTo>
                    <a:lnTo>
                      <a:pt x="293" y="97"/>
                    </a:lnTo>
                    <a:lnTo>
                      <a:pt x="293" y="104"/>
                    </a:lnTo>
                    <a:lnTo>
                      <a:pt x="291" y="111"/>
                    </a:lnTo>
                    <a:lnTo>
                      <a:pt x="287" y="117"/>
                    </a:lnTo>
                    <a:lnTo>
                      <a:pt x="283" y="122"/>
                    </a:lnTo>
                    <a:lnTo>
                      <a:pt x="278" y="126"/>
                    </a:lnTo>
                    <a:lnTo>
                      <a:pt x="272" y="129"/>
                    </a:lnTo>
                    <a:lnTo>
                      <a:pt x="265" y="131"/>
                    </a:lnTo>
                    <a:lnTo>
                      <a:pt x="258" y="132"/>
                    </a:lnTo>
                    <a:close/>
                    <a:moveTo>
                      <a:pt x="258" y="0"/>
                    </a:moveTo>
                    <a:lnTo>
                      <a:pt x="43" y="68"/>
                    </a:lnTo>
                    <a:lnTo>
                      <a:pt x="0" y="82"/>
                    </a:lnTo>
                    <a:lnTo>
                      <a:pt x="258" y="169"/>
                    </a:lnTo>
                    <a:lnTo>
                      <a:pt x="510" y="81"/>
                    </a:lnTo>
                    <a:lnTo>
                      <a:pt x="25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2840"/>
              <p:cNvSpPr>
                <a:spLocks noEditPoints="1"/>
              </p:cNvSpPr>
              <p:nvPr/>
            </p:nvSpPr>
            <p:spPr bwMode="auto">
              <a:xfrm>
                <a:off x="2149475" y="1471613"/>
                <a:ext cx="104775" cy="174625"/>
              </a:xfrm>
              <a:custGeom>
                <a:avLst/>
                <a:gdLst>
                  <a:gd name="T0" fmla="*/ 79 w 264"/>
                  <a:gd name="T1" fmla="*/ 252 h 439"/>
                  <a:gd name="T2" fmla="*/ 92 w 264"/>
                  <a:gd name="T3" fmla="*/ 257 h 439"/>
                  <a:gd name="T4" fmla="*/ 102 w 264"/>
                  <a:gd name="T5" fmla="*/ 267 h 439"/>
                  <a:gd name="T6" fmla="*/ 107 w 264"/>
                  <a:gd name="T7" fmla="*/ 279 h 439"/>
                  <a:gd name="T8" fmla="*/ 107 w 264"/>
                  <a:gd name="T9" fmla="*/ 294 h 439"/>
                  <a:gd name="T10" fmla="*/ 102 w 264"/>
                  <a:gd name="T11" fmla="*/ 307 h 439"/>
                  <a:gd name="T12" fmla="*/ 92 w 264"/>
                  <a:gd name="T13" fmla="*/ 317 h 439"/>
                  <a:gd name="T14" fmla="*/ 79 w 264"/>
                  <a:gd name="T15" fmla="*/ 322 h 439"/>
                  <a:gd name="T16" fmla="*/ 65 w 264"/>
                  <a:gd name="T17" fmla="*/ 322 h 439"/>
                  <a:gd name="T18" fmla="*/ 52 w 264"/>
                  <a:gd name="T19" fmla="*/ 317 h 439"/>
                  <a:gd name="T20" fmla="*/ 42 w 264"/>
                  <a:gd name="T21" fmla="*/ 307 h 439"/>
                  <a:gd name="T22" fmla="*/ 37 w 264"/>
                  <a:gd name="T23" fmla="*/ 294 h 439"/>
                  <a:gd name="T24" fmla="*/ 37 w 264"/>
                  <a:gd name="T25" fmla="*/ 279 h 439"/>
                  <a:gd name="T26" fmla="*/ 42 w 264"/>
                  <a:gd name="T27" fmla="*/ 267 h 439"/>
                  <a:gd name="T28" fmla="*/ 52 w 264"/>
                  <a:gd name="T29" fmla="*/ 257 h 439"/>
                  <a:gd name="T30" fmla="*/ 65 w 264"/>
                  <a:gd name="T31" fmla="*/ 252 h 439"/>
                  <a:gd name="T32" fmla="*/ 132 w 264"/>
                  <a:gd name="T33" fmla="*/ 166 h 439"/>
                  <a:gd name="T34" fmla="*/ 146 w 264"/>
                  <a:gd name="T35" fmla="*/ 169 h 439"/>
                  <a:gd name="T36" fmla="*/ 157 w 264"/>
                  <a:gd name="T37" fmla="*/ 178 h 439"/>
                  <a:gd name="T38" fmla="*/ 166 w 264"/>
                  <a:gd name="T39" fmla="*/ 189 h 439"/>
                  <a:gd name="T40" fmla="*/ 168 w 264"/>
                  <a:gd name="T41" fmla="*/ 203 h 439"/>
                  <a:gd name="T42" fmla="*/ 166 w 264"/>
                  <a:gd name="T43" fmla="*/ 217 h 439"/>
                  <a:gd name="T44" fmla="*/ 157 w 264"/>
                  <a:gd name="T45" fmla="*/ 228 h 439"/>
                  <a:gd name="T46" fmla="*/ 146 w 264"/>
                  <a:gd name="T47" fmla="*/ 236 h 439"/>
                  <a:gd name="T48" fmla="*/ 132 w 264"/>
                  <a:gd name="T49" fmla="*/ 239 h 439"/>
                  <a:gd name="T50" fmla="*/ 118 w 264"/>
                  <a:gd name="T51" fmla="*/ 236 h 439"/>
                  <a:gd name="T52" fmla="*/ 107 w 264"/>
                  <a:gd name="T53" fmla="*/ 228 h 439"/>
                  <a:gd name="T54" fmla="*/ 99 w 264"/>
                  <a:gd name="T55" fmla="*/ 217 h 439"/>
                  <a:gd name="T56" fmla="*/ 96 w 264"/>
                  <a:gd name="T57" fmla="*/ 203 h 439"/>
                  <a:gd name="T58" fmla="*/ 99 w 264"/>
                  <a:gd name="T59" fmla="*/ 189 h 439"/>
                  <a:gd name="T60" fmla="*/ 107 w 264"/>
                  <a:gd name="T61" fmla="*/ 178 h 439"/>
                  <a:gd name="T62" fmla="*/ 118 w 264"/>
                  <a:gd name="T63" fmla="*/ 169 h 439"/>
                  <a:gd name="T64" fmla="*/ 132 w 264"/>
                  <a:gd name="T65" fmla="*/ 166 h 439"/>
                  <a:gd name="T66" fmla="*/ 187 w 264"/>
                  <a:gd name="T67" fmla="*/ 83 h 439"/>
                  <a:gd name="T68" fmla="*/ 200 w 264"/>
                  <a:gd name="T69" fmla="*/ 89 h 439"/>
                  <a:gd name="T70" fmla="*/ 210 w 264"/>
                  <a:gd name="T71" fmla="*/ 98 h 439"/>
                  <a:gd name="T72" fmla="*/ 215 w 264"/>
                  <a:gd name="T73" fmla="*/ 112 h 439"/>
                  <a:gd name="T74" fmla="*/ 215 w 264"/>
                  <a:gd name="T75" fmla="*/ 126 h 439"/>
                  <a:gd name="T76" fmla="*/ 210 w 264"/>
                  <a:gd name="T77" fmla="*/ 139 h 439"/>
                  <a:gd name="T78" fmla="*/ 200 w 264"/>
                  <a:gd name="T79" fmla="*/ 148 h 439"/>
                  <a:gd name="T80" fmla="*/ 187 w 264"/>
                  <a:gd name="T81" fmla="*/ 154 h 439"/>
                  <a:gd name="T82" fmla="*/ 173 w 264"/>
                  <a:gd name="T83" fmla="*/ 154 h 439"/>
                  <a:gd name="T84" fmla="*/ 160 w 264"/>
                  <a:gd name="T85" fmla="*/ 148 h 439"/>
                  <a:gd name="T86" fmla="*/ 150 w 264"/>
                  <a:gd name="T87" fmla="*/ 139 h 439"/>
                  <a:gd name="T88" fmla="*/ 144 w 264"/>
                  <a:gd name="T89" fmla="*/ 126 h 439"/>
                  <a:gd name="T90" fmla="*/ 144 w 264"/>
                  <a:gd name="T91" fmla="*/ 112 h 439"/>
                  <a:gd name="T92" fmla="*/ 150 w 264"/>
                  <a:gd name="T93" fmla="*/ 98 h 439"/>
                  <a:gd name="T94" fmla="*/ 160 w 264"/>
                  <a:gd name="T95" fmla="*/ 89 h 439"/>
                  <a:gd name="T96" fmla="*/ 173 w 264"/>
                  <a:gd name="T97" fmla="*/ 83 h 439"/>
                  <a:gd name="T98" fmla="*/ 0 w 264"/>
                  <a:gd name="T99" fmla="*/ 439 h 439"/>
                  <a:gd name="T100" fmla="*/ 260 w 264"/>
                  <a:gd name="T101" fmla="*/ 332 h 439"/>
                  <a:gd name="T102" fmla="*/ 263 w 264"/>
                  <a:gd name="T103" fmla="*/ 326 h 439"/>
                  <a:gd name="T104" fmla="*/ 264 w 264"/>
                  <a:gd name="T105" fmla="*/ 0 h 439"/>
                  <a:gd name="T106" fmla="*/ 0 w 264"/>
                  <a:gd name="T107" fmla="*/ 439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64" h="439">
                    <a:moveTo>
                      <a:pt x="72" y="251"/>
                    </a:moveTo>
                    <a:lnTo>
                      <a:pt x="79" y="252"/>
                    </a:lnTo>
                    <a:lnTo>
                      <a:pt x="86" y="254"/>
                    </a:lnTo>
                    <a:lnTo>
                      <a:pt x="92" y="257"/>
                    </a:lnTo>
                    <a:lnTo>
                      <a:pt x="98" y="261"/>
                    </a:lnTo>
                    <a:lnTo>
                      <a:pt x="102" y="267"/>
                    </a:lnTo>
                    <a:lnTo>
                      <a:pt x="105" y="273"/>
                    </a:lnTo>
                    <a:lnTo>
                      <a:pt x="107" y="279"/>
                    </a:lnTo>
                    <a:lnTo>
                      <a:pt x="108" y="286"/>
                    </a:lnTo>
                    <a:lnTo>
                      <a:pt x="107" y="294"/>
                    </a:lnTo>
                    <a:lnTo>
                      <a:pt x="105" y="301"/>
                    </a:lnTo>
                    <a:lnTo>
                      <a:pt x="102" y="307"/>
                    </a:lnTo>
                    <a:lnTo>
                      <a:pt x="98" y="313"/>
                    </a:lnTo>
                    <a:lnTo>
                      <a:pt x="92" y="317"/>
                    </a:lnTo>
                    <a:lnTo>
                      <a:pt x="86" y="320"/>
                    </a:lnTo>
                    <a:lnTo>
                      <a:pt x="79" y="322"/>
                    </a:lnTo>
                    <a:lnTo>
                      <a:pt x="72" y="323"/>
                    </a:lnTo>
                    <a:lnTo>
                      <a:pt x="65" y="322"/>
                    </a:lnTo>
                    <a:lnTo>
                      <a:pt x="58" y="320"/>
                    </a:lnTo>
                    <a:lnTo>
                      <a:pt x="52" y="317"/>
                    </a:lnTo>
                    <a:lnTo>
                      <a:pt x="47" y="313"/>
                    </a:lnTo>
                    <a:lnTo>
                      <a:pt x="42" y="307"/>
                    </a:lnTo>
                    <a:lnTo>
                      <a:pt x="39" y="301"/>
                    </a:lnTo>
                    <a:lnTo>
                      <a:pt x="37" y="294"/>
                    </a:lnTo>
                    <a:lnTo>
                      <a:pt x="36" y="286"/>
                    </a:lnTo>
                    <a:lnTo>
                      <a:pt x="37" y="279"/>
                    </a:lnTo>
                    <a:lnTo>
                      <a:pt x="39" y="273"/>
                    </a:lnTo>
                    <a:lnTo>
                      <a:pt x="42" y="267"/>
                    </a:lnTo>
                    <a:lnTo>
                      <a:pt x="47" y="261"/>
                    </a:lnTo>
                    <a:lnTo>
                      <a:pt x="52" y="257"/>
                    </a:lnTo>
                    <a:lnTo>
                      <a:pt x="58" y="254"/>
                    </a:lnTo>
                    <a:lnTo>
                      <a:pt x="65" y="252"/>
                    </a:lnTo>
                    <a:lnTo>
                      <a:pt x="72" y="251"/>
                    </a:lnTo>
                    <a:close/>
                    <a:moveTo>
                      <a:pt x="132" y="166"/>
                    </a:moveTo>
                    <a:lnTo>
                      <a:pt x="139" y="167"/>
                    </a:lnTo>
                    <a:lnTo>
                      <a:pt x="146" y="169"/>
                    </a:lnTo>
                    <a:lnTo>
                      <a:pt x="152" y="173"/>
                    </a:lnTo>
                    <a:lnTo>
                      <a:pt x="157" y="178"/>
                    </a:lnTo>
                    <a:lnTo>
                      <a:pt x="162" y="183"/>
                    </a:lnTo>
                    <a:lnTo>
                      <a:pt x="166" y="189"/>
                    </a:lnTo>
                    <a:lnTo>
                      <a:pt x="168" y="196"/>
                    </a:lnTo>
                    <a:lnTo>
                      <a:pt x="168" y="203"/>
                    </a:lnTo>
                    <a:lnTo>
                      <a:pt x="168" y="210"/>
                    </a:lnTo>
                    <a:lnTo>
                      <a:pt x="166" y="217"/>
                    </a:lnTo>
                    <a:lnTo>
                      <a:pt x="162" y="223"/>
                    </a:lnTo>
                    <a:lnTo>
                      <a:pt x="157" y="228"/>
                    </a:lnTo>
                    <a:lnTo>
                      <a:pt x="152" y="232"/>
                    </a:lnTo>
                    <a:lnTo>
                      <a:pt x="146" y="236"/>
                    </a:lnTo>
                    <a:lnTo>
                      <a:pt x="139" y="238"/>
                    </a:lnTo>
                    <a:lnTo>
                      <a:pt x="132" y="239"/>
                    </a:lnTo>
                    <a:lnTo>
                      <a:pt x="125" y="238"/>
                    </a:lnTo>
                    <a:lnTo>
                      <a:pt x="118" y="236"/>
                    </a:lnTo>
                    <a:lnTo>
                      <a:pt x="112" y="232"/>
                    </a:lnTo>
                    <a:lnTo>
                      <a:pt x="107" y="228"/>
                    </a:lnTo>
                    <a:lnTo>
                      <a:pt x="102" y="223"/>
                    </a:lnTo>
                    <a:lnTo>
                      <a:pt x="99" y="217"/>
                    </a:lnTo>
                    <a:lnTo>
                      <a:pt x="97" y="210"/>
                    </a:lnTo>
                    <a:lnTo>
                      <a:pt x="96" y="203"/>
                    </a:lnTo>
                    <a:lnTo>
                      <a:pt x="97" y="196"/>
                    </a:lnTo>
                    <a:lnTo>
                      <a:pt x="99" y="189"/>
                    </a:lnTo>
                    <a:lnTo>
                      <a:pt x="102" y="183"/>
                    </a:lnTo>
                    <a:lnTo>
                      <a:pt x="107" y="178"/>
                    </a:lnTo>
                    <a:lnTo>
                      <a:pt x="112" y="173"/>
                    </a:lnTo>
                    <a:lnTo>
                      <a:pt x="118" y="169"/>
                    </a:lnTo>
                    <a:lnTo>
                      <a:pt x="125" y="167"/>
                    </a:lnTo>
                    <a:lnTo>
                      <a:pt x="132" y="166"/>
                    </a:lnTo>
                    <a:close/>
                    <a:moveTo>
                      <a:pt x="180" y="82"/>
                    </a:moveTo>
                    <a:lnTo>
                      <a:pt x="187" y="83"/>
                    </a:lnTo>
                    <a:lnTo>
                      <a:pt x="194" y="85"/>
                    </a:lnTo>
                    <a:lnTo>
                      <a:pt x="200" y="89"/>
                    </a:lnTo>
                    <a:lnTo>
                      <a:pt x="205" y="93"/>
                    </a:lnTo>
                    <a:lnTo>
                      <a:pt x="210" y="98"/>
                    </a:lnTo>
                    <a:lnTo>
                      <a:pt x="213" y="104"/>
                    </a:lnTo>
                    <a:lnTo>
                      <a:pt x="215" y="112"/>
                    </a:lnTo>
                    <a:lnTo>
                      <a:pt x="216" y="119"/>
                    </a:lnTo>
                    <a:lnTo>
                      <a:pt x="215" y="126"/>
                    </a:lnTo>
                    <a:lnTo>
                      <a:pt x="213" y="133"/>
                    </a:lnTo>
                    <a:lnTo>
                      <a:pt x="210" y="139"/>
                    </a:lnTo>
                    <a:lnTo>
                      <a:pt x="205" y="144"/>
                    </a:lnTo>
                    <a:lnTo>
                      <a:pt x="200" y="148"/>
                    </a:lnTo>
                    <a:lnTo>
                      <a:pt x="194" y="152"/>
                    </a:lnTo>
                    <a:lnTo>
                      <a:pt x="187" y="154"/>
                    </a:lnTo>
                    <a:lnTo>
                      <a:pt x="180" y="154"/>
                    </a:lnTo>
                    <a:lnTo>
                      <a:pt x="173" y="154"/>
                    </a:lnTo>
                    <a:lnTo>
                      <a:pt x="166" y="152"/>
                    </a:lnTo>
                    <a:lnTo>
                      <a:pt x="160" y="148"/>
                    </a:lnTo>
                    <a:lnTo>
                      <a:pt x="154" y="144"/>
                    </a:lnTo>
                    <a:lnTo>
                      <a:pt x="150" y="139"/>
                    </a:lnTo>
                    <a:lnTo>
                      <a:pt x="146" y="133"/>
                    </a:lnTo>
                    <a:lnTo>
                      <a:pt x="144" y="126"/>
                    </a:lnTo>
                    <a:lnTo>
                      <a:pt x="144" y="119"/>
                    </a:lnTo>
                    <a:lnTo>
                      <a:pt x="144" y="112"/>
                    </a:lnTo>
                    <a:lnTo>
                      <a:pt x="146" y="104"/>
                    </a:lnTo>
                    <a:lnTo>
                      <a:pt x="150" y="98"/>
                    </a:lnTo>
                    <a:lnTo>
                      <a:pt x="154" y="93"/>
                    </a:lnTo>
                    <a:lnTo>
                      <a:pt x="160" y="89"/>
                    </a:lnTo>
                    <a:lnTo>
                      <a:pt x="166" y="85"/>
                    </a:lnTo>
                    <a:lnTo>
                      <a:pt x="173" y="83"/>
                    </a:lnTo>
                    <a:lnTo>
                      <a:pt x="180" y="82"/>
                    </a:lnTo>
                    <a:close/>
                    <a:moveTo>
                      <a:pt x="0" y="439"/>
                    </a:moveTo>
                    <a:lnTo>
                      <a:pt x="257" y="335"/>
                    </a:lnTo>
                    <a:lnTo>
                      <a:pt x="260" y="332"/>
                    </a:lnTo>
                    <a:lnTo>
                      <a:pt x="262" y="330"/>
                    </a:lnTo>
                    <a:lnTo>
                      <a:pt x="263" y="326"/>
                    </a:lnTo>
                    <a:lnTo>
                      <a:pt x="264" y="323"/>
                    </a:lnTo>
                    <a:lnTo>
                      <a:pt x="264" y="0"/>
                    </a:lnTo>
                    <a:lnTo>
                      <a:pt x="0" y="91"/>
                    </a:lnTo>
                    <a:lnTo>
                      <a:pt x="0" y="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5CE6539-93CB-44AD-AFFB-3E47FB909FA6}"/>
              </a:ext>
            </a:extLst>
          </p:cNvPr>
          <p:cNvGrpSpPr/>
          <p:nvPr/>
        </p:nvGrpSpPr>
        <p:grpSpPr>
          <a:xfrm>
            <a:off x="4989066" y="1203453"/>
            <a:ext cx="6555522" cy="4695893"/>
            <a:chOff x="5081165" y="1278558"/>
            <a:chExt cx="6555522" cy="4695893"/>
          </a:xfrm>
        </p:grpSpPr>
        <p:sp>
          <p:nvSpPr>
            <p:cNvPr id="115" name="Rectangle 114"/>
            <p:cNvSpPr/>
            <p:nvPr/>
          </p:nvSpPr>
          <p:spPr>
            <a:xfrm>
              <a:off x="5497403" y="1278558"/>
              <a:ext cx="572304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ID" sz="3600" b="1" spc="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Benefits</a:t>
              </a:r>
              <a:endParaRPr lang="en-US" sz="3600" b="1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BB2D1AA-954D-4D99-BB45-988FAC8D96DC}"/>
                </a:ext>
              </a:extLst>
            </p:cNvPr>
            <p:cNvGrpSpPr/>
            <p:nvPr/>
          </p:nvGrpSpPr>
          <p:grpSpPr>
            <a:xfrm>
              <a:off x="5081165" y="2224365"/>
              <a:ext cx="6555522" cy="3750086"/>
              <a:chOff x="5081165" y="2326642"/>
              <a:chExt cx="6555522" cy="3750086"/>
            </a:xfrm>
          </p:grpSpPr>
          <p:grpSp>
            <p:nvGrpSpPr>
              <p:cNvPr id="4" name="Group 3"/>
              <p:cNvGrpSpPr/>
              <p:nvPr/>
            </p:nvGrpSpPr>
            <p:grpSpPr>
              <a:xfrm>
                <a:off x="5081165" y="2326642"/>
                <a:ext cx="3067945" cy="3505287"/>
                <a:chOff x="367832" y="486996"/>
                <a:chExt cx="3067945" cy="3505287"/>
              </a:xfrm>
            </p:grpSpPr>
            <p:grpSp>
              <p:nvGrpSpPr>
                <p:cNvPr id="77" name="Group 76"/>
                <p:cNvGrpSpPr/>
                <p:nvPr/>
              </p:nvGrpSpPr>
              <p:grpSpPr>
                <a:xfrm>
                  <a:off x="367832" y="486996"/>
                  <a:ext cx="2969230" cy="1061619"/>
                  <a:chOff x="6225267" y="5420511"/>
                  <a:chExt cx="2969230" cy="1061619"/>
                </a:xfrm>
              </p:grpSpPr>
              <p:grpSp>
                <p:nvGrpSpPr>
                  <p:cNvPr id="72" name="Group 71"/>
                  <p:cNvGrpSpPr/>
                  <p:nvPr/>
                </p:nvGrpSpPr>
                <p:grpSpPr>
                  <a:xfrm>
                    <a:off x="7051398" y="5420511"/>
                    <a:ext cx="2143099" cy="1061619"/>
                    <a:chOff x="6866877" y="5420511"/>
                    <a:chExt cx="2143099" cy="1061619"/>
                  </a:xfrm>
                </p:grpSpPr>
                <p:sp>
                  <p:nvSpPr>
                    <p:cNvPr id="70" name="Rectangle 69"/>
                    <p:cNvSpPr/>
                    <p:nvPr/>
                  </p:nvSpPr>
                  <p:spPr>
                    <a:xfrm>
                      <a:off x="6866877" y="5578934"/>
                      <a:ext cx="2143099" cy="903196"/>
                    </a:xfrm>
                    <a:prstGeom prst="rect">
                      <a:avLst/>
                    </a:prstGeom>
                  </p:spPr>
                  <p:txBody>
                    <a:bodyPr wrap="square" lIns="0" rIns="0">
                      <a:spAutoFit/>
                    </a:bodyPr>
                    <a:lstStyle/>
                    <a:p>
                      <a:pPr>
                        <a:lnSpc>
                          <a:spcPct val="130000"/>
                        </a:lnSpc>
                      </a:pPr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Save the doc, pdf, or </a:t>
                      </a:r>
                      <a:r>
                        <a:rPr lang="en-US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png</a:t>
                      </a:r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 and let the system do the rest.</a:t>
                      </a:r>
                      <a:endParaRPr lang="en-US" sz="1400" spc="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71" name="TextBox 70"/>
                    <p:cNvSpPr txBox="1"/>
                    <p:nvPr/>
                  </p:nvSpPr>
                  <p:spPr>
                    <a:xfrm>
                      <a:off x="6866877" y="5420511"/>
                      <a:ext cx="1159696" cy="2154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r>
                        <a:rPr lang="en-ID" sz="1400" b="1" dirty="0">
                          <a:solidFill>
                            <a:schemeClr val="accent2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Easy</a:t>
                      </a:r>
                      <a:endParaRPr lang="en-US" sz="1400" b="1" dirty="0">
                        <a:solidFill>
                          <a:schemeClr val="accent2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73" name="TextBox 72"/>
                  <p:cNvSpPr txBox="1"/>
                  <p:nvPr/>
                </p:nvSpPr>
                <p:spPr>
                  <a:xfrm>
                    <a:off x="6225267" y="5467890"/>
                    <a:ext cx="101142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ID" sz="4400" b="1" dirty="0">
                        <a:solidFill>
                          <a:schemeClr val="accent2"/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rPr>
                      <a:t>01</a:t>
                    </a:r>
                    <a:endParaRPr lang="en-US" sz="4400" b="1" dirty="0">
                      <a:solidFill>
                        <a:schemeClr val="accent2"/>
                      </a:solidFill>
                      <a:latin typeface="Adobe Fan Heiti Std B" panose="020B0700000000000000" pitchFamily="34" charset="-128"/>
                      <a:ea typeface="Adobe Fan Heiti Std B" panose="020B0700000000000000" pitchFamily="34" charset="-128"/>
                    </a:endParaRPr>
                  </a:p>
                </p:txBody>
              </p:sp>
              <p:cxnSp>
                <p:nvCxnSpPr>
                  <p:cNvPr id="76" name="Straight Connector 75"/>
                  <p:cNvCxnSpPr/>
                  <p:nvPr/>
                </p:nvCxnSpPr>
                <p:spPr>
                  <a:xfrm>
                    <a:off x="6953933" y="5467890"/>
                    <a:ext cx="0" cy="665553"/>
                  </a:xfrm>
                  <a:prstGeom prst="line">
                    <a:avLst/>
                  </a:prstGeom>
                  <a:ln w="19050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8" name="Group 77"/>
                <p:cNvGrpSpPr/>
                <p:nvPr/>
              </p:nvGrpSpPr>
              <p:grpSpPr>
                <a:xfrm>
                  <a:off x="367832" y="1831229"/>
                  <a:ext cx="3058420" cy="816820"/>
                  <a:chOff x="6225267" y="5420511"/>
                  <a:chExt cx="3058420" cy="816820"/>
                </a:xfrm>
              </p:grpSpPr>
              <p:grpSp>
                <p:nvGrpSpPr>
                  <p:cNvPr id="79" name="Group 78"/>
                  <p:cNvGrpSpPr/>
                  <p:nvPr/>
                </p:nvGrpSpPr>
                <p:grpSpPr>
                  <a:xfrm>
                    <a:off x="7140588" y="5420511"/>
                    <a:ext cx="2143099" cy="781542"/>
                    <a:chOff x="6956067" y="5420511"/>
                    <a:chExt cx="2143099" cy="781542"/>
                  </a:xfrm>
                </p:grpSpPr>
                <p:sp>
                  <p:nvSpPr>
                    <p:cNvPr id="82" name="Rectangle 81"/>
                    <p:cNvSpPr/>
                    <p:nvPr/>
                  </p:nvSpPr>
                  <p:spPr>
                    <a:xfrm>
                      <a:off x="6956067" y="5578934"/>
                      <a:ext cx="2143099" cy="623119"/>
                    </a:xfrm>
                    <a:prstGeom prst="rect">
                      <a:avLst/>
                    </a:prstGeom>
                  </p:spPr>
                  <p:txBody>
                    <a:bodyPr wrap="square" lIns="0" rIns="0">
                      <a:spAutoFit/>
                    </a:bodyPr>
                    <a:lstStyle/>
                    <a:p>
                      <a:pPr>
                        <a:lnSpc>
                          <a:spcPct val="130000"/>
                        </a:lnSpc>
                      </a:pPr>
                      <a:r>
                        <a:rPr lang="en-US" sz="1400" spc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Use the data in multiple tools or systems</a:t>
                      </a:r>
                    </a:p>
                  </p:txBody>
                </p:sp>
                <p:sp>
                  <p:nvSpPr>
                    <p:cNvPr id="83" name="TextBox 82"/>
                    <p:cNvSpPr txBox="1"/>
                    <p:nvPr/>
                  </p:nvSpPr>
                  <p:spPr>
                    <a:xfrm>
                      <a:off x="6956067" y="5420511"/>
                      <a:ext cx="1159696" cy="2154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r>
                        <a:rPr lang="en-ID" sz="1400" b="1" dirty="0">
                          <a:solidFill>
                            <a:schemeClr val="accent2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Accessible</a:t>
                      </a:r>
                      <a:endParaRPr lang="en-US" sz="1400" b="1" dirty="0">
                        <a:solidFill>
                          <a:schemeClr val="accent2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80" name="TextBox 79"/>
                  <p:cNvSpPr txBox="1"/>
                  <p:nvPr/>
                </p:nvSpPr>
                <p:spPr>
                  <a:xfrm>
                    <a:off x="6225267" y="5467890"/>
                    <a:ext cx="101142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ID" sz="4400" b="1" dirty="0">
                        <a:solidFill>
                          <a:schemeClr val="accent2"/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rPr>
                      <a:t>02</a:t>
                    </a:r>
                    <a:endParaRPr lang="en-US" sz="4400" b="1" dirty="0">
                      <a:solidFill>
                        <a:schemeClr val="accent2"/>
                      </a:solidFill>
                      <a:latin typeface="Adobe Fan Heiti Std B" panose="020B0700000000000000" pitchFamily="34" charset="-128"/>
                      <a:ea typeface="Adobe Fan Heiti Std B" panose="020B0700000000000000" pitchFamily="34" charset="-128"/>
                    </a:endParaRPr>
                  </a:p>
                </p:txBody>
              </p:sp>
              <p:cxnSp>
                <p:nvCxnSpPr>
                  <p:cNvPr id="81" name="Straight Connector 80"/>
                  <p:cNvCxnSpPr/>
                  <p:nvPr/>
                </p:nvCxnSpPr>
                <p:spPr>
                  <a:xfrm>
                    <a:off x="7001558" y="5467890"/>
                    <a:ext cx="0" cy="665553"/>
                  </a:xfrm>
                  <a:prstGeom prst="line">
                    <a:avLst/>
                  </a:prstGeom>
                  <a:ln w="19050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4" name="Group 83"/>
                <p:cNvGrpSpPr/>
                <p:nvPr/>
              </p:nvGrpSpPr>
              <p:grpSpPr>
                <a:xfrm>
                  <a:off x="367832" y="3175463"/>
                  <a:ext cx="3067945" cy="816820"/>
                  <a:chOff x="6225267" y="5420511"/>
                  <a:chExt cx="3067945" cy="816820"/>
                </a:xfrm>
              </p:grpSpPr>
              <p:grpSp>
                <p:nvGrpSpPr>
                  <p:cNvPr id="85" name="Group 84"/>
                  <p:cNvGrpSpPr/>
                  <p:nvPr/>
                </p:nvGrpSpPr>
                <p:grpSpPr>
                  <a:xfrm>
                    <a:off x="7150113" y="5420511"/>
                    <a:ext cx="2143099" cy="781542"/>
                    <a:chOff x="6965592" y="5420511"/>
                    <a:chExt cx="2143099" cy="781542"/>
                  </a:xfrm>
                </p:grpSpPr>
                <p:sp>
                  <p:nvSpPr>
                    <p:cNvPr id="88" name="Rectangle 87"/>
                    <p:cNvSpPr/>
                    <p:nvPr/>
                  </p:nvSpPr>
                  <p:spPr>
                    <a:xfrm>
                      <a:off x="6965592" y="5578934"/>
                      <a:ext cx="2143099" cy="623119"/>
                    </a:xfrm>
                    <a:prstGeom prst="rect">
                      <a:avLst/>
                    </a:prstGeom>
                  </p:spPr>
                  <p:txBody>
                    <a:bodyPr wrap="square" lIns="0" rIns="0">
                      <a:spAutoFit/>
                    </a:bodyPr>
                    <a:lstStyle/>
                    <a:p>
                      <a:pPr>
                        <a:lnSpc>
                          <a:spcPct val="130000"/>
                        </a:lnSpc>
                      </a:pPr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Data extraction and results in </a:t>
                      </a:r>
                      <a:r>
                        <a:rPr lang="en-US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json</a:t>
                      </a:r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 format.</a:t>
                      </a:r>
                      <a:endParaRPr lang="en-US" sz="1400" spc="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p:txBody>
                </p:sp>
                <p:sp>
                  <p:nvSpPr>
                    <p:cNvPr id="89" name="TextBox 88"/>
                    <p:cNvSpPr txBox="1"/>
                    <p:nvPr/>
                  </p:nvSpPr>
                  <p:spPr>
                    <a:xfrm>
                      <a:off x="6965592" y="5420511"/>
                      <a:ext cx="1159696" cy="2154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r>
                        <a:rPr lang="en-ID" sz="1400" b="1" dirty="0">
                          <a:solidFill>
                            <a:schemeClr val="accent2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Data</a:t>
                      </a:r>
                      <a:endParaRPr lang="en-US" sz="1400" b="1" dirty="0">
                        <a:solidFill>
                          <a:schemeClr val="accent2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86" name="TextBox 85"/>
                  <p:cNvSpPr txBox="1"/>
                  <p:nvPr/>
                </p:nvSpPr>
                <p:spPr>
                  <a:xfrm>
                    <a:off x="6225267" y="5467890"/>
                    <a:ext cx="101142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ID" sz="4400" b="1" dirty="0">
                        <a:solidFill>
                          <a:schemeClr val="accent2"/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rPr>
                      <a:t>03</a:t>
                    </a:r>
                    <a:endParaRPr lang="en-US" sz="4400" b="1" dirty="0">
                      <a:solidFill>
                        <a:schemeClr val="accent2"/>
                      </a:solidFill>
                      <a:latin typeface="Adobe Fan Heiti Std B" panose="020B0700000000000000" pitchFamily="34" charset="-128"/>
                      <a:ea typeface="Adobe Fan Heiti Std B" panose="020B0700000000000000" pitchFamily="34" charset="-128"/>
                    </a:endParaRPr>
                  </a:p>
                </p:txBody>
              </p:sp>
              <p:cxnSp>
                <p:nvCxnSpPr>
                  <p:cNvPr id="87" name="Straight Connector 86"/>
                  <p:cNvCxnSpPr/>
                  <p:nvPr/>
                </p:nvCxnSpPr>
                <p:spPr>
                  <a:xfrm>
                    <a:off x="7011083" y="5467890"/>
                    <a:ext cx="0" cy="665553"/>
                  </a:xfrm>
                  <a:prstGeom prst="line">
                    <a:avLst/>
                  </a:prstGeom>
                  <a:ln w="19050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9" name="Group 108"/>
              <p:cNvGrpSpPr/>
              <p:nvPr/>
            </p:nvGrpSpPr>
            <p:grpSpPr>
              <a:xfrm>
                <a:off x="8568742" y="2326642"/>
                <a:ext cx="3067945" cy="3750086"/>
                <a:chOff x="367832" y="486996"/>
                <a:chExt cx="3067945" cy="3750086"/>
              </a:xfrm>
            </p:grpSpPr>
            <p:grpSp>
              <p:nvGrpSpPr>
                <p:cNvPr id="118" name="Group 117"/>
                <p:cNvGrpSpPr/>
                <p:nvPr/>
              </p:nvGrpSpPr>
              <p:grpSpPr>
                <a:xfrm>
                  <a:off x="367832" y="486996"/>
                  <a:ext cx="2969230" cy="1061619"/>
                  <a:chOff x="6225267" y="5420511"/>
                  <a:chExt cx="2969230" cy="1061619"/>
                </a:xfrm>
              </p:grpSpPr>
              <p:grpSp>
                <p:nvGrpSpPr>
                  <p:cNvPr id="136" name="Group 135"/>
                  <p:cNvGrpSpPr/>
                  <p:nvPr/>
                </p:nvGrpSpPr>
                <p:grpSpPr>
                  <a:xfrm>
                    <a:off x="7051398" y="5420511"/>
                    <a:ext cx="2143099" cy="1061619"/>
                    <a:chOff x="6866877" y="5420511"/>
                    <a:chExt cx="2143099" cy="1061619"/>
                  </a:xfrm>
                </p:grpSpPr>
                <p:sp>
                  <p:nvSpPr>
                    <p:cNvPr id="139" name="Rectangle 138"/>
                    <p:cNvSpPr/>
                    <p:nvPr/>
                  </p:nvSpPr>
                  <p:spPr>
                    <a:xfrm>
                      <a:off x="6866877" y="5578934"/>
                      <a:ext cx="2143099" cy="903196"/>
                    </a:xfrm>
                    <a:prstGeom prst="rect">
                      <a:avLst/>
                    </a:prstGeom>
                  </p:spPr>
                  <p:txBody>
                    <a:bodyPr wrap="square" lIns="0" rIns="0">
                      <a:spAutoFit/>
                    </a:bodyPr>
                    <a:lstStyle/>
                    <a:p>
                      <a:pPr>
                        <a:lnSpc>
                          <a:spcPct val="130000"/>
                        </a:lnSpc>
                      </a:pPr>
                      <a:r>
                        <a:rPr lang="en-US" sz="1400" spc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Visibility into the confidence if human intervention needed</a:t>
                      </a:r>
                    </a:p>
                  </p:txBody>
                </p:sp>
                <p:sp>
                  <p:nvSpPr>
                    <p:cNvPr id="140" name="TextBox 139"/>
                    <p:cNvSpPr txBox="1"/>
                    <p:nvPr/>
                  </p:nvSpPr>
                  <p:spPr>
                    <a:xfrm>
                      <a:off x="6866877" y="5420511"/>
                      <a:ext cx="1159696" cy="2154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r>
                        <a:rPr lang="en-ID" sz="1400" b="1" dirty="0">
                          <a:solidFill>
                            <a:schemeClr val="accent2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Confidence</a:t>
                      </a:r>
                      <a:endParaRPr lang="en-US" sz="1400" b="1" dirty="0">
                        <a:solidFill>
                          <a:schemeClr val="accent2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137" name="TextBox 136"/>
                  <p:cNvSpPr txBox="1"/>
                  <p:nvPr/>
                </p:nvSpPr>
                <p:spPr>
                  <a:xfrm>
                    <a:off x="6225267" y="5467890"/>
                    <a:ext cx="101142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ID" sz="4400" b="1" dirty="0">
                        <a:solidFill>
                          <a:schemeClr val="accent2"/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rPr>
                      <a:t>04</a:t>
                    </a:r>
                    <a:endParaRPr lang="en-US" sz="4400" b="1" dirty="0">
                      <a:solidFill>
                        <a:schemeClr val="accent2"/>
                      </a:solidFill>
                      <a:latin typeface="Adobe Fan Heiti Std B" panose="020B0700000000000000" pitchFamily="34" charset="-128"/>
                      <a:ea typeface="Adobe Fan Heiti Std B" panose="020B0700000000000000" pitchFamily="34" charset="-128"/>
                    </a:endParaRPr>
                  </a:p>
                </p:txBody>
              </p:sp>
              <p:cxnSp>
                <p:nvCxnSpPr>
                  <p:cNvPr id="138" name="Straight Connector 137"/>
                  <p:cNvCxnSpPr/>
                  <p:nvPr/>
                </p:nvCxnSpPr>
                <p:spPr>
                  <a:xfrm>
                    <a:off x="6953933" y="5467890"/>
                    <a:ext cx="0" cy="665553"/>
                  </a:xfrm>
                  <a:prstGeom prst="line">
                    <a:avLst/>
                  </a:prstGeom>
                  <a:ln w="19050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20" name="Group 119"/>
                <p:cNvGrpSpPr/>
                <p:nvPr/>
              </p:nvGrpSpPr>
              <p:grpSpPr>
                <a:xfrm>
                  <a:off x="367832" y="1831229"/>
                  <a:ext cx="3058420" cy="1061619"/>
                  <a:chOff x="6225267" y="5420511"/>
                  <a:chExt cx="3058420" cy="1061619"/>
                </a:xfrm>
              </p:grpSpPr>
              <p:grpSp>
                <p:nvGrpSpPr>
                  <p:cNvPr id="131" name="Group 130"/>
                  <p:cNvGrpSpPr/>
                  <p:nvPr/>
                </p:nvGrpSpPr>
                <p:grpSpPr>
                  <a:xfrm>
                    <a:off x="7140587" y="5420511"/>
                    <a:ext cx="2143100" cy="1061619"/>
                    <a:chOff x="6956066" y="5420511"/>
                    <a:chExt cx="2143100" cy="1061619"/>
                  </a:xfrm>
                </p:grpSpPr>
                <p:sp>
                  <p:nvSpPr>
                    <p:cNvPr id="134" name="Rectangle 133"/>
                    <p:cNvSpPr/>
                    <p:nvPr/>
                  </p:nvSpPr>
                  <p:spPr>
                    <a:xfrm>
                      <a:off x="6956067" y="5578934"/>
                      <a:ext cx="2143099" cy="903196"/>
                    </a:xfrm>
                    <a:prstGeom prst="rect">
                      <a:avLst/>
                    </a:prstGeom>
                  </p:spPr>
                  <p:txBody>
                    <a:bodyPr wrap="square" lIns="0" rIns="0">
                      <a:spAutoFit/>
                    </a:bodyPr>
                    <a:lstStyle/>
                    <a:p>
                      <a:pPr>
                        <a:lnSpc>
                          <a:spcPct val="130000"/>
                        </a:lnSpc>
                      </a:pPr>
                      <a:r>
                        <a:rPr lang="en-US" sz="1400" spc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Train and retrain the model to improve results</a:t>
                      </a:r>
                    </a:p>
                  </p:txBody>
                </p:sp>
                <p:sp>
                  <p:nvSpPr>
                    <p:cNvPr id="135" name="TextBox 134"/>
                    <p:cNvSpPr txBox="1"/>
                    <p:nvPr/>
                  </p:nvSpPr>
                  <p:spPr>
                    <a:xfrm>
                      <a:off x="6956066" y="5420511"/>
                      <a:ext cx="1508651" cy="2154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r>
                        <a:rPr lang="en-ID" sz="1400" b="1" dirty="0">
                          <a:solidFill>
                            <a:schemeClr val="accent2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Machine Learning</a:t>
                      </a:r>
                      <a:endParaRPr lang="en-US" sz="1400" b="1" dirty="0">
                        <a:solidFill>
                          <a:schemeClr val="accent2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132" name="TextBox 131"/>
                  <p:cNvSpPr txBox="1"/>
                  <p:nvPr/>
                </p:nvSpPr>
                <p:spPr>
                  <a:xfrm>
                    <a:off x="6225267" y="5467890"/>
                    <a:ext cx="101142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ID" sz="4400" b="1" dirty="0">
                        <a:solidFill>
                          <a:schemeClr val="accent2"/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rPr>
                      <a:t>05</a:t>
                    </a:r>
                    <a:endParaRPr lang="en-US" sz="4400" b="1" dirty="0">
                      <a:solidFill>
                        <a:schemeClr val="accent2"/>
                      </a:solidFill>
                      <a:latin typeface="Adobe Fan Heiti Std B" panose="020B0700000000000000" pitchFamily="34" charset="-128"/>
                      <a:ea typeface="Adobe Fan Heiti Std B" panose="020B0700000000000000" pitchFamily="34" charset="-128"/>
                    </a:endParaRPr>
                  </a:p>
                </p:txBody>
              </p:sp>
              <p:cxnSp>
                <p:nvCxnSpPr>
                  <p:cNvPr id="133" name="Straight Connector 132"/>
                  <p:cNvCxnSpPr/>
                  <p:nvPr/>
                </p:nvCxnSpPr>
                <p:spPr>
                  <a:xfrm>
                    <a:off x="7001558" y="5467890"/>
                    <a:ext cx="0" cy="665553"/>
                  </a:xfrm>
                  <a:prstGeom prst="line">
                    <a:avLst/>
                  </a:prstGeom>
                  <a:ln w="19050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21" name="Group 120"/>
                <p:cNvGrpSpPr/>
                <p:nvPr/>
              </p:nvGrpSpPr>
              <p:grpSpPr>
                <a:xfrm>
                  <a:off x="367832" y="3175463"/>
                  <a:ext cx="3067945" cy="1061619"/>
                  <a:chOff x="6225267" y="5420511"/>
                  <a:chExt cx="3067945" cy="1061619"/>
                </a:xfrm>
              </p:grpSpPr>
              <p:grpSp>
                <p:nvGrpSpPr>
                  <p:cNvPr id="122" name="Group 121"/>
                  <p:cNvGrpSpPr/>
                  <p:nvPr/>
                </p:nvGrpSpPr>
                <p:grpSpPr>
                  <a:xfrm>
                    <a:off x="7150113" y="5420511"/>
                    <a:ext cx="2143099" cy="1061619"/>
                    <a:chOff x="6965592" y="5420511"/>
                    <a:chExt cx="2143099" cy="1061619"/>
                  </a:xfrm>
                </p:grpSpPr>
                <p:sp>
                  <p:nvSpPr>
                    <p:cNvPr id="129" name="Rectangle 128"/>
                    <p:cNvSpPr/>
                    <p:nvPr/>
                  </p:nvSpPr>
                  <p:spPr>
                    <a:xfrm>
                      <a:off x="6965592" y="5578934"/>
                      <a:ext cx="2143099" cy="903196"/>
                    </a:xfrm>
                    <a:prstGeom prst="rect">
                      <a:avLst/>
                    </a:prstGeom>
                  </p:spPr>
                  <p:txBody>
                    <a:bodyPr wrap="square" lIns="0" rIns="0">
                      <a:spAutoFit/>
                    </a:bodyPr>
                    <a:lstStyle/>
                    <a:p>
                      <a:pPr>
                        <a:lnSpc>
                          <a:spcPct val="130000"/>
                        </a:lnSpc>
                      </a:pPr>
                      <a:r>
                        <a:rPr lang="en-US" sz="1400" spc="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Find new ways to leverage the data and meta data</a:t>
                      </a:r>
                    </a:p>
                  </p:txBody>
                </p:sp>
                <p:sp>
                  <p:nvSpPr>
                    <p:cNvPr id="130" name="TextBox 129"/>
                    <p:cNvSpPr txBox="1"/>
                    <p:nvPr/>
                  </p:nvSpPr>
                  <p:spPr>
                    <a:xfrm>
                      <a:off x="6965592" y="5420511"/>
                      <a:ext cx="1159696" cy="21544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r>
                        <a:rPr lang="en-ID" sz="1400" b="1" dirty="0">
                          <a:solidFill>
                            <a:schemeClr val="accent2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Extensible</a:t>
                      </a:r>
                      <a:endParaRPr lang="en-US" sz="1400" b="1" dirty="0">
                        <a:solidFill>
                          <a:schemeClr val="accent2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p:txBody>
                </p:sp>
              </p:grpSp>
              <p:sp>
                <p:nvSpPr>
                  <p:cNvPr id="127" name="TextBox 126"/>
                  <p:cNvSpPr txBox="1"/>
                  <p:nvPr/>
                </p:nvSpPr>
                <p:spPr>
                  <a:xfrm>
                    <a:off x="6225267" y="5467890"/>
                    <a:ext cx="1011422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ID" sz="4400" b="1" dirty="0">
                        <a:solidFill>
                          <a:schemeClr val="accent2"/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rPr>
                      <a:t>06</a:t>
                    </a:r>
                    <a:endParaRPr lang="en-US" sz="4400" b="1" dirty="0">
                      <a:solidFill>
                        <a:schemeClr val="accent2"/>
                      </a:solidFill>
                      <a:latin typeface="Adobe Fan Heiti Std B" panose="020B0700000000000000" pitchFamily="34" charset="-128"/>
                      <a:ea typeface="Adobe Fan Heiti Std B" panose="020B0700000000000000" pitchFamily="34" charset="-128"/>
                    </a:endParaRPr>
                  </a:p>
                </p:txBody>
              </p:sp>
              <p:cxnSp>
                <p:nvCxnSpPr>
                  <p:cNvPr id="128" name="Straight Connector 127"/>
                  <p:cNvCxnSpPr/>
                  <p:nvPr/>
                </p:nvCxnSpPr>
                <p:spPr>
                  <a:xfrm>
                    <a:off x="7011083" y="5467890"/>
                    <a:ext cx="0" cy="665553"/>
                  </a:xfrm>
                  <a:prstGeom prst="line">
                    <a:avLst/>
                  </a:prstGeom>
                  <a:ln w="19050">
                    <a:solidFill>
                      <a:schemeClr val="accent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D06C98E-6550-0630-63D2-9F5B4AC2230A}"/>
              </a:ext>
            </a:extLst>
          </p:cNvPr>
          <p:cNvGrpSpPr/>
          <p:nvPr/>
        </p:nvGrpSpPr>
        <p:grpSpPr>
          <a:xfrm>
            <a:off x="0" y="-1244"/>
            <a:ext cx="9200232" cy="838088"/>
            <a:chOff x="0" y="368412"/>
            <a:chExt cx="9200232" cy="83808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93B7D7F-66F3-9081-2414-612D49CE97D1}"/>
                </a:ext>
              </a:extLst>
            </p:cNvPr>
            <p:cNvSpPr/>
            <p:nvPr/>
          </p:nvSpPr>
          <p:spPr>
            <a:xfrm>
              <a:off x="1260623" y="464291"/>
              <a:ext cx="793960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D" sz="3600" b="1" spc="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Document Interpretation as Data</a:t>
              </a:r>
              <a:endParaRPr lang="en-US" sz="3600" b="1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0C68062-E8BA-E2FF-3A24-E384A2CFA6E4}"/>
                </a:ext>
              </a:extLst>
            </p:cNvPr>
            <p:cNvGrpSpPr/>
            <p:nvPr/>
          </p:nvGrpSpPr>
          <p:grpSpPr>
            <a:xfrm>
              <a:off x="0" y="368412"/>
              <a:ext cx="1400175" cy="838088"/>
              <a:chOff x="1873513" y="1341071"/>
              <a:chExt cx="1322421" cy="791548"/>
            </a:xfrm>
          </p:grpSpPr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5670FEB6-BCB4-AC0E-07DB-8F59636B1D79}"/>
                  </a:ext>
                </a:extLst>
              </p:cNvPr>
              <p:cNvSpPr/>
              <p:nvPr/>
            </p:nvSpPr>
            <p:spPr>
              <a:xfrm>
                <a:off x="1873513" y="1341071"/>
                <a:ext cx="921553" cy="789447"/>
              </a:xfrm>
              <a:custGeom>
                <a:avLst/>
                <a:gdLst>
                  <a:gd name="connsiteX0" fmla="*/ 0 w 952509"/>
                  <a:gd name="connsiteY0" fmla="*/ 0 h 828675"/>
                  <a:gd name="connsiteX1" fmla="*/ 952509 w 952509"/>
                  <a:gd name="connsiteY1" fmla="*/ 0 h 828675"/>
                  <a:gd name="connsiteX2" fmla="*/ 304807 w 952509"/>
                  <a:gd name="connsiteY2" fmla="*/ 828675 h 828675"/>
                  <a:gd name="connsiteX3" fmla="*/ 0 w 952509"/>
                  <a:gd name="connsiteY3" fmla="*/ 828675 h 828675"/>
                  <a:gd name="connsiteX0" fmla="*/ 0 w 921553"/>
                  <a:gd name="connsiteY0" fmla="*/ 2507 h 831182"/>
                  <a:gd name="connsiteX1" fmla="*/ 921553 w 921553"/>
                  <a:gd name="connsiteY1" fmla="*/ 0 h 831182"/>
                  <a:gd name="connsiteX2" fmla="*/ 304807 w 921553"/>
                  <a:gd name="connsiteY2" fmla="*/ 831182 h 831182"/>
                  <a:gd name="connsiteX3" fmla="*/ 0 w 921553"/>
                  <a:gd name="connsiteY3" fmla="*/ 831182 h 831182"/>
                  <a:gd name="connsiteX4" fmla="*/ 0 w 921553"/>
                  <a:gd name="connsiteY4" fmla="*/ 2507 h 831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1553" h="831182">
                    <a:moveTo>
                      <a:pt x="0" y="2507"/>
                    </a:moveTo>
                    <a:lnTo>
                      <a:pt x="921553" y="0"/>
                    </a:lnTo>
                    <a:lnTo>
                      <a:pt x="304807" y="831182"/>
                    </a:lnTo>
                    <a:lnTo>
                      <a:pt x="0" y="831182"/>
                    </a:lnTo>
                    <a:lnTo>
                      <a:pt x="0" y="250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Parallelogram 27">
                <a:extLst>
                  <a:ext uri="{FF2B5EF4-FFF2-40B4-BE49-F238E27FC236}">
                    <a16:creationId xmlns:a16="http://schemas.microsoft.com/office/drawing/2014/main" id="{D16EA7EA-8252-AF0D-3210-DAF6C85ABD94}"/>
                  </a:ext>
                </a:extLst>
              </p:cNvPr>
              <p:cNvSpPr/>
              <p:nvPr/>
            </p:nvSpPr>
            <p:spPr>
              <a:xfrm>
                <a:off x="2248197" y="1343453"/>
                <a:ext cx="947737" cy="789166"/>
              </a:xfrm>
              <a:prstGeom prst="parallelogram">
                <a:avLst>
                  <a:gd name="adj" fmla="val 77551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962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38"/>
          <a:stretch/>
        </p:blipFill>
        <p:spPr>
          <a:xfrm>
            <a:off x="1995" y="-19050"/>
            <a:ext cx="12192000" cy="687705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-9561" y="4135764"/>
            <a:ext cx="8420612" cy="1586355"/>
            <a:chOff x="-1" y="4135764"/>
            <a:chExt cx="8420612" cy="1586355"/>
          </a:xfrm>
        </p:grpSpPr>
        <p:sp>
          <p:nvSpPr>
            <p:cNvPr id="24" name="Flowchart: Manual Input 42"/>
            <p:cNvSpPr/>
            <p:nvPr/>
          </p:nvSpPr>
          <p:spPr>
            <a:xfrm rot="16200000" flipV="1">
              <a:off x="3612691" y="914200"/>
              <a:ext cx="1586355" cy="8029484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48 w 10000"/>
                <a:gd name="connsiteY0" fmla="*/ 1516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48 w 10000"/>
                <a:gd name="connsiteY4" fmla="*/ 1516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48" y="1516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48" y="151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1"/>
              <a:endParaRPr lang="en-US" dirty="0"/>
            </a:p>
          </p:txBody>
        </p:sp>
        <p:sp>
          <p:nvSpPr>
            <p:cNvPr id="25" name="Flowchart: Manual Input 14"/>
            <p:cNvSpPr/>
            <p:nvPr/>
          </p:nvSpPr>
          <p:spPr>
            <a:xfrm rot="16200000" flipV="1">
              <a:off x="3211832" y="923931"/>
              <a:ext cx="1586355" cy="801002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96 w 10000"/>
                <a:gd name="connsiteY0" fmla="*/ 144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96 w 10000"/>
                <a:gd name="connsiteY4" fmla="*/ 1440 h 10000"/>
                <a:gd name="connsiteX0" fmla="*/ 36 w 10000"/>
                <a:gd name="connsiteY0" fmla="*/ 1436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36 w 10000"/>
                <a:gd name="connsiteY4" fmla="*/ 1436 h 10000"/>
                <a:gd name="connsiteX0" fmla="*/ 66 w 10000"/>
                <a:gd name="connsiteY0" fmla="*/ 145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66 w 10000"/>
                <a:gd name="connsiteY4" fmla="*/ 1454 h 10000"/>
                <a:gd name="connsiteX0" fmla="*/ 66 w 10000"/>
                <a:gd name="connsiteY0" fmla="*/ 1478 h 10024"/>
                <a:gd name="connsiteX1" fmla="*/ 9970 w 10000"/>
                <a:gd name="connsiteY1" fmla="*/ 0 h 10024"/>
                <a:gd name="connsiteX2" fmla="*/ 10000 w 10000"/>
                <a:gd name="connsiteY2" fmla="*/ 10024 h 10024"/>
                <a:gd name="connsiteX3" fmla="*/ 0 w 10000"/>
                <a:gd name="connsiteY3" fmla="*/ 10024 h 10024"/>
                <a:gd name="connsiteX4" fmla="*/ 66 w 10000"/>
                <a:gd name="connsiteY4" fmla="*/ 1478 h 1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24">
                  <a:moveTo>
                    <a:pt x="66" y="1478"/>
                  </a:moveTo>
                  <a:lnTo>
                    <a:pt x="9970" y="0"/>
                  </a:lnTo>
                  <a:cubicBezTo>
                    <a:pt x="9980" y="3341"/>
                    <a:pt x="9990" y="6683"/>
                    <a:pt x="10000" y="10024"/>
                  </a:cubicBezTo>
                  <a:lnTo>
                    <a:pt x="0" y="10024"/>
                  </a:lnTo>
                  <a:cubicBezTo>
                    <a:pt x="32" y="7171"/>
                    <a:pt x="34" y="4331"/>
                    <a:pt x="66" y="147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1"/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-37374" y="1913730"/>
            <a:ext cx="12266750" cy="3030539"/>
            <a:chOff x="-37373" y="1913730"/>
            <a:chExt cx="12266750" cy="3030539"/>
          </a:xfrm>
        </p:grpSpPr>
        <p:sp>
          <p:nvSpPr>
            <p:cNvPr id="19" name="Freeform 18"/>
            <p:cNvSpPr/>
            <p:nvPr/>
          </p:nvSpPr>
          <p:spPr>
            <a:xfrm rot="16200000" flipV="1">
              <a:off x="4580732" y="-2704375"/>
              <a:ext cx="3030539" cy="12266750"/>
            </a:xfrm>
            <a:custGeom>
              <a:avLst/>
              <a:gdLst>
                <a:gd name="connsiteX0" fmla="*/ 3030539 w 3030539"/>
                <a:gd name="connsiteY0" fmla="*/ 11868523 h 12251146"/>
                <a:gd name="connsiteX1" fmla="*/ 3030539 w 3030539"/>
                <a:gd name="connsiteY1" fmla="*/ 0 h 12251146"/>
                <a:gd name="connsiteX2" fmla="*/ 0 w 3030539"/>
                <a:gd name="connsiteY2" fmla="*/ 0 h 12251146"/>
                <a:gd name="connsiteX3" fmla="*/ 0 w 3030539"/>
                <a:gd name="connsiteY3" fmla="*/ 12251146 h 12251146"/>
                <a:gd name="connsiteX4" fmla="*/ 3030538 w 3030539"/>
                <a:gd name="connsiteY4" fmla="*/ 12251146 h 12251146"/>
                <a:gd name="connsiteX5" fmla="*/ 3030538 w 3030539"/>
                <a:gd name="connsiteY5" fmla="*/ 11868523 h 12251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0539" h="12251146">
                  <a:moveTo>
                    <a:pt x="3030539" y="11868523"/>
                  </a:moveTo>
                  <a:lnTo>
                    <a:pt x="3030539" y="0"/>
                  </a:lnTo>
                  <a:lnTo>
                    <a:pt x="0" y="0"/>
                  </a:lnTo>
                  <a:lnTo>
                    <a:pt x="0" y="12251146"/>
                  </a:lnTo>
                  <a:lnTo>
                    <a:pt x="3030538" y="12251146"/>
                  </a:lnTo>
                  <a:lnTo>
                    <a:pt x="3030538" y="118685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90263" y="2702766"/>
              <a:ext cx="4211474" cy="830997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en-ID" sz="5400" b="1" spc="15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THANK YOU</a:t>
              </a:r>
              <a:endParaRPr lang="en-US" sz="5400" b="1" spc="15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7586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8E0DABA-1743-0849-A060-3E273B460D28}">
  <we:reference id="f9ac8e4d-ed29-46df-aca6-61a4f7a9a1d6" version="1.0.0.1" store="developer" storeType="Registry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2067</TotalTime>
  <Words>226</Words>
  <Application>Microsoft Macintosh PowerPoint</Application>
  <PresentationFormat>Widescreen</PresentationFormat>
  <Paragraphs>64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Adobe Fan Heiti Std B</vt:lpstr>
      <vt:lpstr>Arial</vt:lpstr>
      <vt:lpstr>Calibri</vt:lpstr>
      <vt:lpstr>Calibri Light</vt:lpstr>
      <vt:lpstr>Segoe UI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asus</dc:creator>
  <cp:keywords/>
  <dc:description/>
  <cp:lastModifiedBy>McKee, Shane</cp:lastModifiedBy>
  <cp:revision>121</cp:revision>
  <dcterms:created xsi:type="dcterms:W3CDTF">2018-07-12T05:03:14Z</dcterms:created>
  <dcterms:modified xsi:type="dcterms:W3CDTF">2023-04-26T19:58:50Z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lyVisualMarking">
    <vt:lpwstr>None</vt:lpwstr>
  </property>
  <property fmtid="{D5CDD505-2E9C-101B-9397-08002B2CF9AE}" pid="3" name="BOTWClass">
    <vt:lpwstr>Public</vt:lpwstr>
  </property>
  <property fmtid="{D5CDD505-2E9C-101B-9397-08002B2CF9AE}" pid="4" name="IDENTIFIER">
    <vt:lpwstr>97CCA2C1-2CCD-4695-AFBC-4F75944022A9</vt:lpwstr>
  </property>
</Properties>
</file>

<file path=docProps/thumbnail.jpeg>
</file>